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27432000" cy="18288000"/>
  <p:notesSz cx="7010400" cy="9296400"/>
  <p:embeddedFontLst>
    <p:embeddedFont>
      <p:font typeface="Calibri" panose="020F0502020204030204" pitchFamily="34" charset="0"/>
      <p:regular r:id="rId4"/>
      <p:bold r:id="rId5"/>
      <p:italic r:id="rId6"/>
      <p:boldItalic r:id="rId7"/>
    </p:embeddedFont>
    <p:embeddedFont>
      <p:font typeface="Cambria Math" panose="02040503050406030204" pitchFamily="18" charset="0"/>
      <p:regular r:id="rId8"/>
    </p:embeddedFont>
    <p:embeddedFont>
      <p:font typeface="Domine" panose="02040503040403060204" pitchFamily="18" charset="0"/>
      <p:regular r:id="rId9"/>
    </p:embeddedFont>
    <p:embeddedFont>
      <p:font typeface="Montserrat Extra Bold" pitchFamily="2" charset="77"/>
      <p:bold r:id="rId10"/>
    </p:embeddedFont>
  </p:embeddedFontLst>
  <p:custDataLst>
    <p:tags r:id="rId11"/>
  </p:custDataLst>
  <p:defaultTextStyle>
    <a:defPPr>
      <a:defRPr lang="en-US"/>
    </a:defPPr>
    <a:lvl1pPr marL="0" algn="l" defTabSz="2193916" rtl="0" eaLnBrk="1" latinLnBrk="0" hangingPunct="1">
      <a:defRPr sz="4349" kern="1200">
        <a:solidFill>
          <a:schemeClr val="tx1"/>
        </a:solidFill>
        <a:latin typeface="+mn-lt"/>
        <a:ea typeface="+mn-ea"/>
        <a:cs typeface="+mn-cs"/>
      </a:defRPr>
    </a:lvl1pPr>
    <a:lvl2pPr marL="1096959" algn="l" defTabSz="2193916" rtl="0" eaLnBrk="1" latinLnBrk="0" hangingPunct="1">
      <a:defRPr sz="4349" kern="1200">
        <a:solidFill>
          <a:schemeClr val="tx1"/>
        </a:solidFill>
        <a:latin typeface="+mn-lt"/>
        <a:ea typeface="+mn-ea"/>
        <a:cs typeface="+mn-cs"/>
      </a:defRPr>
    </a:lvl2pPr>
    <a:lvl3pPr marL="2193916" algn="l" defTabSz="2193916" rtl="0" eaLnBrk="1" latinLnBrk="0" hangingPunct="1">
      <a:defRPr sz="4349" kern="1200">
        <a:solidFill>
          <a:schemeClr val="tx1"/>
        </a:solidFill>
        <a:latin typeface="+mn-lt"/>
        <a:ea typeface="+mn-ea"/>
        <a:cs typeface="+mn-cs"/>
      </a:defRPr>
    </a:lvl3pPr>
    <a:lvl4pPr marL="3290876" algn="l" defTabSz="2193916" rtl="0" eaLnBrk="1" latinLnBrk="0" hangingPunct="1">
      <a:defRPr sz="4349" kern="1200">
        <a:solidFill>
          <a:schemeClr val="tx1"/>
        </a:solidFill>
        <a:latin typeface="+mn-lt"/>
        <a:ea typeface="+mn-ea"/>
        <a:cs typeface="+mn-cs"/>
      </a:defRPr>
    </a:lvl4pPr>
    <a:lvl5pPr marL="4387835" algn="l" defTabSz="2193916" rtl="0" eaLnBrk="1" latinLnBrk="0" hangingPunct="1">
      <a:defRPr sz="4349" kern="1200">
        <a:solidFill>
          <a:schemeClr val="tx1"/>
        </a:solidFill>
        <a:latin typeface="+mn-lt"/>
        <a:ea typeface="+mn-ea"/>
        <a:cs typeface="+mn-cs"/>
      </a:defRPr>
    </a:lvl5pPr>
    <a:lvl6pPr marL="5484793" algn="l" defTabSz="2193916" rtl="0" eaLnBrk="1" latinLnBrk="0" hangingPunct="1">
      <a:defRPr sz="4349" kern="1200">
        <a:solidFill>
          <a:schemeClr val="tx1"/>
        </a:solidFill>
        <a:latin typeface="+mn-lt"/>
        <a:ea typeface="+mn-ea"/>
        <a:cs typeface="+mn-cs"/>
      </a:defRPr>
    </a:lvl6pPr>
    <a:lvl7pPr marL="6581751" algn="l" defTabSz="2193916" rtl="0" eaLnBrk="1" latinLnBrk="0" hangingPunct="1">
      <a:defRPr sz="4349" kern="1200">
        <a:solidFill>
          <a:schemeClr val="tx1"/>
        </a:solidFill>
        <a:latin typeface="+mn-lt"/>
        <a:ea typeface="+mn-ea"/>
        <a:cs typeface="+mn-cs"/>
      </a:defRPr>
    </a:lvl7pPr>
    <a:lvl8pPr marL="7678709" algn="l" defTabSz="2193916" rtl="0" eaLnBrk="1" latinLnBrk="0" hangingPunct="1">
      <a:defRPr sz="4349" kern="1200">
        <a:solidFill>
          <a:schemeClr val="tx1"/>
        </a:solidFill>
        <a:latin typeface="+mn-lt"/>
        <a:ea typeface="+mn-ea"/>
        <a:cs typeface="+mn-cs"/>
      </a:defRPr>
    </a:lvl8pPr>
    <a:lvl9pPr marL="8775668" algn="l" defTabSz="2193916" rtl="0" eaLnBrk="1" latinLnBrk="0" hangingPunct="1">
      <a:defRPr sz="43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6480" userDrawn="1">
          <p15:clr>
            <a:srgbClr val="A4A3A4"/>
          </p15:clr>
        </p15:guide>
        <p15:guide id="3" orient="horz" pos="5760" userDrawn="1">
          <p15:clr>
            <a:srgbClr val="A4A3A4"/>
          </p15:clr>
        </p15:guide>
        <p15:guide id="4" pos="86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32E"/>
    <a:srgbClr val="A0BEC8"/>
    <a:srgbClr val="ADC5CD"/>
    <a:srgbClr val="C9F1FF"/>
    <a:srgbClr val="E3E3E3"/>
    <a:srgbClr val="B3CBD3"/>
    <a:srgbClr val="F59696"/>
    <a:srgbClr val="DCDCDC"/>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D9180-2717-C744-A590-E847C00ACF82}" v="137" dt="2019-10-14T15:49:15.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02"/>
    <p:restoredTop sz="94393" autoAdjust="0"/>
  </p:normalViewPr>
  <p:slideViewPr>
    <p:cSldViewPr snapToGrid="0">
      <p:cViewPr>
        <p:scale>
          <a:sx n="50" d="100"/>
          <a:sy n="50" d="100"/>
        </p:scale>
        <p:origin x="5256" y="2192"/>
      </p:cViewPr>
      <p:guideLst>
        <p:guide orient="horz" pos="3840"/>
        <p:guide pos="6480"/>
        <p:guide orient="horz" pos="5760"/>
        <p:guide pos="86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gs" Target="tags/tag1.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qian Zhang" userId="489b39f3-79b1-44ec-b37d-8f5fb98bffa0" providerId="ADAL" clId="{4E43F5A1-1AEC-486D-9F1B-528EC99D1361}"/>
    <pc:docChg chg="modSld">
      <pc:chgData name="Yuqian Zhang" userId="489b39f3-79b1-44ec-b37d-8f5fb98bffa0" providerId="ADAL" clId="{4E43F5A1-1AEC-486D-9F1B-528EC99D1361}" dt="2019-10-11T19:29:27.960" v="76" actId="20577"/>
      <pc:docMkLst>
        <pc:docMk/>
      </pc:docMkLst>
      <pc:sldChg chg="modSp">
        <pc:chgData name="Yuqian Zhang" userId="489b39f3-79b1-44ec-b37d-8f5fb98bffa0" providerId="ADAL" clId="{4E43F5A1-1AEC-486D-9F1B-528EC99D1361}" dt="2019-10-11T19:29:27.960" v="76" actId="20577"/>
        <pc:sldMkLst>
          <pc:docMk/>
          <pc:sldMk cId="4128123355" sldId="263"/>
        </pc:sldMkLst>
        <pc:spChg chg="mod">
          <ac:chgData name="Yuqian Zhang" userId="489b39f3-79b1-44ec-b37d-8f5fb98bffa0" providerId="ADAL" clId="{4E43F5A1-1AEC-486D-9F1B-528EC99D1361}" dt="2019-10-11T18:38:18.675" v="5" actId="20577"/>
          <ac:spMkLst>
            <pc:docMk/>
            <pc:sldMk cId="4128123355" sldId="263"/>
            <ac:spMk id="55" creationId="{AF47BCB3-0CFB-4C48-B0EF-3C1342B23E2F}"/>
          </ac:spMkLst>
        </pc:spChg>
        <pc:spChg chg="mod">
          <ac:chgData name="Yuqian Zhang" userId="489b39f3-79b1-44ec-b37d-8f5fb98bffa0" providerId="ADAL" clId="{4E43F5A1-1AEC-486D-9F1B-528EC99D1361}" dt="2019-10-11T18:58:50.277" v="17" actId="20577"/>
          <ac:spMkLst>
            <pc:docMk/>
            <pc:sldMk cId="4128123355" sldId="263"/>
            <ac:spMk id="381" creationId="{86B87CB4-A05B-425F-83BD-1060A505A090}"/>
          </ac:spMkLst>
        </pc:spChg>
        <pc:spChg chg="mod">
          <ac:chgData name="Yuqian Zhang" userId="489b39f3-79b1-44ec-b37d-8f5fb98bffa0" providerId="ADAL" clId="{4E43F5A1-1AEC-486D-9F1B-528EC99D1361}" dt="2019-10-11T18:39:06.006" v="7" actId="20577"/>
          <ac:spMkLst>
            <pc:docMk/>
            <pc:sldMk cId="4128123355" sldId="263"/>
            <ac:spMk id="390" creationId="{CE6A84CA-5E94-CF41-A701-F3E728AE71A7}"/>
          </ac:spMkLst>
        </pc:spChg>
        <pc:spChg chg="mod">
          <ac:chgData name="Yuqian Zhang" userId="489b39f3-79b1-44ec-b37d-8f5fb98bffa0" providerId="ADAL" clId="{4E43F5A1-1AEC-486D-9F1B-528EC99D1361}" dt="2019-10-11T19:08:18.449" v="32" actId="20577"/>
          <ac:spMkLst>
            <pc:docMk/>
            <pc:sldMk cId="4128123355" sldId="263"/>
            <ac:spMk id="391" creationId="{CA9296A2-AA99-4D9F-91C2-02E674A51D3A}"/>
          </ac:spMkLst>
        </pc:spChg>
        <pc:spChg chg="mod">
          <ac:chgData name="Yuqian Zhang" userId="489b39f3-79b1-44ec-b37d-8f5fb98bffa0" providerId="ADAL" clId="{4E43F5A1-1AEC-486D-9F1B-528EC99D1361}" dt="2019-10-11T19:29:27.960" v="76" actId="20577"/>
          <ac:spMkLst>
            <pc:docMk/>
            <pc:sldMk cId="4128123355" sldId="263"/>
            <ac:spMk id="401" creationId="{ABF6D0ED-035A-4A52-A0E5-D8F5CF8AA817}"/>
          </ac:spMkLst>
        </pc:spChg>
        <pc:spChg chg="mod">
          <ac:chgData name="Yuqian Zhang" userId="489b39f3-79b1-44ec-b37d-8f5fb98bffa0" providerId="ADAL" clId="{4E43F5A1-1AEC-486D-9F1B-528EC99D1361}" dt="2019-10-11T18:59:56.539" v="20" actId="20577"/>
          <ac:spMkLst>
            <pc:docMk/>
            <pc:sldMk cId="4128123355" sldId="263"/>
            <ac:spMk id="404" creationId="{77ED4AD2-4598-4F7B-8E17-6377CBBD93FD}"/>
          </ac:spMkLst>
        </pc:spChg>
      </pc:sldChg>
    </pc:docChg>
  </pc:docChgLst>
  <pc:docChgLst>
    <pc:chgData name="Zhang, Yuqian (zhang4yq)" userId="S::zhang4yq@mail.uc.edu::489b39f3-79b1-44ec-b37d-8f5fb98bffa0" providerId="AD" clId="Web-{46F38AE4-4F4D-A73E-841C-3BAA66A2FE39}"/>
    <pc:docChg chg="modSld">
      <pc:chgData name="Zhang, Yuqian (zhang4yq)" userId="S::zhang4yq@mail.uc.edu::489b39f3-79b1-44ec-b37d-8f5fb98bffa0" providerId="AD" clId="Web-{46F38AE4-4F4D-A73E-841C-3BAA66A2FE39}" dt="2019-10-09T18:21:10.243" v="22" actId="1076"/>
      <pc:docMkLst>
        <pc:docMk/>
      </pc:docMkLst>
      <pc:sldChg chg="modSp">
        <pc:chgData name="Zhang, Yuqian (zhang4yq)" userId="S::zhang4yq@mail.uc.edu::489b39f3-79b1-44ec-b37d-8f5fb98bffa0" providerId="AD" clId="Web-{46F38AE4-4F4D-A73E-841C-3BAA66A2FE39}" dt="2019-10-09T18:21:10.243" v="22" actId="1076"/>
        <pc:sldMkLst>
          <pc:docMk/>
          <pc:sldMk cId="4128123355" sldId="263"/>
        </pc:sldMkLst>
        <pc:spChg chg="mod">
          <ac:chgData name="Zhang, Yuqian (zhang4yq)" userId="S::zhang4yq@mail.uc.edu::489b39f3-79b1-44ec-b37d-8f5fb98bffa0" providerId="AD" clId="Web-{46F38AE4-4F4D-A73E-841C-3BAA66A2FE39}" dt="2019-10-09T18:20:54.346" v="18" actId="1076"/>
          <ac:spMkLst>
            <pc:docMk/>
            <pc:sldMk cId="4128123355" sldId="263"/>
            <ac:spMk id="46" creationId="{00000000-0000-0000-0000-000000000000}"/>
          </ac:spMkLst>
        </pc:spChg>
        <pc:spChg chg="mod">
          <ac:chgData name="Zhang, Yuqian (zhang4yq)" userId="S::zhang4yq@mail.uc.edu::489b39f3-79b1-44ec-b37d-8f5fb98bffa0" providerId="AD" clId="Web-{46F38AE4-4F4D-A73E-841C-3BAA66A2FE39}" dt="2019-10-09T18:21:07.175" v="21" actId="1076"/>
          <ac:spMkLst>
            <pc:docMk/>
            <pc:sldMk cId="4128123355" sldId="263"/>
            <ac:spMk id="55" creationId="{AF47BCB3-0CFB-4C48-B0EF-3C1342B23E2F}"/>
          </ac:spMkLst>
        </pc:spChg>
        <pc:spChg chg="mod">
          <ac:chgData name="Zhang, Yuqian (zhang4yq)" userId="S::zhang4yq@mail.uc.edu::489b39f3-79b1-44ec-b37d-8f5fb98bffa0" providerId="AD" clId="Web-{46F38AE4-4F4D-A73E-841C-3BAA66A2FE39}" dt="2019-10-09T18:20:54.862" v="19" actId="1076"/>
          <ac:spMkLst>
            <pc:docMk/>
            <pc:sldMk cId="4128123355" sldId="263"/>
            <ac:spMk id="104" creationId="{FE6E5D85-17B4-4090-A719-C426488D6AC5}"/>
          </ac:spMkLst>
        </pc:spChg>
        <pc:spChg chg="mod">
          <ac:chgData name="Zhang, Yuqian (zhang4yq)" userId="S::zhang4yq@mail.uc.edu::489b39f3-79b1-44ec-b37d-8f5fb98bffa0" providerId="AD" clId="Web-{46F38AE4-4F4D-A73E-841C-3BAA66A2FE39}" dt="2019-10-09T18:20:22.720" v="16" actId="20577"/>
          <ac:spMkLst>
            <pc:docMk/>
            <pc:sldMk cId="4128123355" sldId="263"/>
            <ac:spMk id="391" creationId="{CA9296A2-AA99-4D9F-91C2-02E674A51D3A}"/>
          </ac:spMkLst>
        </pc:spChg>
        <pc:grpChg chg="mod">
          <ac:chgData name="Zhang, Yuqian (zhang4yq)" userId="S::zhang4yq@mail.uc.edu::489b39f3-79b1-44ec-b37d-8f5fb98bffa0" providerId="AD" clId="Web-{46F38AE4-4F4D-A73E-841C-3BAA66A2FE39}" dt="2019-10-09T18:20:57.487" v="20" actId="1076"/>
          <ac:grpSpMkLst>
            <pc:docMk/>
            <pc:sldMk cId="4128123355" sldId="263"/>
            <ac:grpSpMk id="14" creationId="{6B837D4F-6598-4D96-99DB-6DFE4FB64F64}"/>
          </ac:grpSpMkLst>
        </pc:grpChg>
        <pc:picChg chg="mod">
          <ac:chgData name="Zhang, Yuqian (zhang4yq)" userId="S::zhang4yq@mail.uc.edu::489b39f3-79b1-44ec-b37d-8f5fb98bffa0" providerId="AD" clId="Web-{46F38AE4-4F4D-A73E-841C-3BAA66A2FE39}" dt="2019-10-09T18:21:10.243" v="22" actId="1076"/>
          <ac:picMkLst>
            <pc:docMk/>
            <pc:sldMk cId="4128123355" sldId="263"/>
            <ac:picMk id="54" creationId="{A5D363DD-6CFB-4E18-8887-3AE0133B847E}"/>
          </ac:picMkLst>
        </pc:picChg>
      </pc:sldChg>
    </pc:docChg>
  </pc:docChgLst>
  <pc:docChgLst>
    <pc:chgData name="Shi, Leilei (shili)" userId="959d8ace-de88-40ba-b37e-01bc33a7252b" providerId="ADAL" clId="{9D38542E-CA5A-2A42-B4BC-5141D88C374D}"/>
    <pc:docChg chg="custSel modSld">
      <pc:chgData name="Shi, Leilei (shili)" userId="959d8ace-de88-40ba-b37e-01bc33a7252b" providerId="ADAL" clId="{9D38542E-CA5A-2A42-B4BC-5141D88C374D}" dt="2019-10-11T19:18:50.377" v="18" actId="20577"/>
      <pc:docMkLst>
        <pc:docMk/>
      </pc:docMkLst>
      <pc:sldChg chg="addSp delSp modSp">
        <pc:chgData name="Shi, Leilei (shili)" userId="959d8ace-de88-40ba-b37e-01bc33a7252b" providerId="ADAL" clId="{9D38542E-CA5A-2A42-B4BC-5141D88C374D}" dt="2019-10-11T19:18:50.377" v="18" actId="20577"/>
        <pc:sldMkLst>
          <pc:docMk/>
          <pc:sldMk cId="4128123355" sldId="263"/>
        </pc:sldMkLst>
        <pc:spChg chg="mod">
          <ac:chgData name="Shi, Leilei (shili)" userId="959d8ace-de88-40ba-b37e-01bc33a7252b" providerId="ADAL" clId="{9D38542E-CA5A-2A42-B4BC-5141D88C374D}" dt="2019-10-11T19:18:50.377" v="18" actId="20577"/>
          <ac:spMkLst>
            <pc:docMk/>
            <pc:sldMk cId="4128123355" sldId="263"/>
            <ac:spMk id="401" creationId="{ABF6D0ED-035A-4A52-A0E5-D8F5CF8AA817}"/>
          </ac:spMkLst>
        </pc:spChg>
        <pc:picChg chg="del">
          <ac:chgData name="Shi, Leilei (shili)" userId="959d8ace-de88-40ba-b37e-01bc33a7252b" providerId="ADAL" clId="{9D38542E-CA5A-2A42-B4BC-5141D88C374D}" dt="2019-10-11T18:58:21.156" v="0" actId="478"/>
          <ac:picMkLst>
            <pc:docMk/>
            <pc:sldMk cId="4128123355" sldId="263"/>
            <ac:picMk id="18" creationId="{751B3D53-C57A-BB49-9559-1F5D0275A604}"/>
          </ac:picMkLst>
        </pc:picChg>
        <pc:picChg chg="add mod">
          <ac:chgData name="Shi, Leilei (shili)" userId="959d8ace-de88-40ba-b37e-01bc33a7252b" providerId="ADAL" clId="{9D38542E-CA5A-2A42-B4BC-5141D88C374D}" dt="2019-10-11T18:58:32.502" v="5" actId="1038"/>
          <ac:picMkLst>
            <pc:docMk/>
            <pc:sldMk cId="4128123355" sldId="263"/>
            <ac:picMk id="22" creationId="{F29E20F9-3069-8446-A1DE-F078A324DB2D}"/>
          </ac:picMkLst>
        </pc:picChg>
      </pc:sldChg>
    </pc:docChg>
  </pc:docChgLst>
  <pc:docChgLst>
    <pc:chgData name="Zhang, Yuqian (zhang4yq)" userId="S::zhang4yq@mail.uc.edu::489b39f3-79b1-44ec-b37d-8f5fb98bffa0" providerId="AD" clId="Web-{642939AC-35E0-4802-B0F4-25812018DB55}"/>
    <pc:docChg chg="modSld">
      <pc:chgData name="Zhang, Yuqian (zhang4yq)" userId="S::zhang4yq@mail.uc.edu::489b39f3-79b1-44ec-b37d-8f5fb98bffa0" providerId="AD" clId="Web-{642939AC-35E0-4802-B0F4-25812018DB55}" dt="2019-10-09T18:43:11.333" v="1" actId="1076"/>
      <pc:docMkLst>
        <pc:docMk/>
      </pc:docMkLst>
      <pc:sldChg chg="modSp">
        <pc:chgData name="Zhang, Yuqian (zhang4yq)" userId="S::zhang4yq@mail.uc.edu::489b39f3-79b1-44ec-b37d-8f5fb98bffa0" providerId="AD" clId="Web-{642939AC-35E0-4802-B0F4-25812018DB55}" dt="2019-10-09T18:43:11.333" v="1" actId="1076"/>
        <pc:sldMkLst>
          <pc:docMk/>
          <pc:sldMk cId="4128123355" sldId="263"/>
        </pc:sldMkLst>
        <pc:grpChg chg="mod">
          <ac:chgData name="Zhang, Yuqian (zhang4yq)" userId="S::zhang4yq@mail.uc.edu::489b39f3-79b1-44ec-b37d-8f5fb98bffa0" providerId="AD" clId="Web-{642939AC-35E0-4802-B0F4-25812018DB55}" dt="2019-10-09T18:42:59.504" v="0" actId="1076"/>
          <ac:grpSpMkLst>
            <pc:docMk/>
            <pc:sldMk cId="4128123355" sldId="263"/>
            <ac:grpSpMk id="9" creationId="{F81727DC-E5CC-4820-8251-8A0225AF5961}"/>
          </ac:grpSpMkLst>
        </pc:grpChg>
        <pc:grpChg chg="mod">
          <ac:chgData name="Zhang, Yuqian (zhang4yq)" userId="S::zhang4yq@mail.uc.edu::489b39f3-79b1-44ec-b37d-8f5fb98bffa0" providerId="AD" clId="Web-{642939AC-35E0-4802-B0F4-25812018DB55}" dt="2019-10-09T18:43:11.333" v="1" actId="1076"/>
          <ac:grpSpMkLst>
            <pc:docMk/>
            <pc:sldMk cId="4128123355" sldId="263"/>
            <ac:grpSpMk id="400" creationId="{B782A00A-99A1-4395-89E8-6A3BE4DA7511}"/>
          </ac:grpSpMkLst>
        </pc:grpChg>
      </pc:sldChg>
    </pc:docChg>
  </pc:docChgLst>
  <pc:docChgLst>
    <pc:chgData name="Zhang, Yuqian (zhang4yq)" userId="489b39f3-79b1-44ec-b37d-8f5fb98bffa0" providerId="ADAL" clId="{DC43B80E-FA5A-41F8-AE69-4E79040D36B0}"/>
    <pc:docChg chg="modSld">
      <pc:chgData name="Zhang, Yuqian (zhang4yq)" userId="489b39f3-79b1-44ec-b37d-8f5fb98bffa0" providerId="ADAL" clId="{DC43B80E-FA5A-41F8-AE69-4E79040D36B0}" dt="2019-10-09T18:24:36.416" v="9" actId="20577"/>
      <pc:docMkLst>
        <pc:docMk/>
      </pc:docMkLst>
      <pc:sldChg chg="modSp">
        <pc:chgData name="Zhang, Yuqian (zhang4yq)" userId="489b39f3-79b1-44ec-b37d-8f5fb98bffa0" providerId="ADAL" clId="{DC43B80E-FA5A-41F8-AE69-4E79040D36B0}" dt="2019-10-09T18:24:36.416" v="9" actId="20577"/>
        <pc:sldMkLst>
          <pc:docMk/>
          <pc:sldMk cId="4128123355" sldId="263"/>
        </pc:sldMkLst>
        <pc:spChg chg="mod">
          <ac:chgData name="Zhang, Yuqian (zhang4yq)" userId="489b39f3-79b1-44ec-b37d-8f5fb98bffa0" providerId="ADAL" clId="{DC43B80E-FA5A-41F8-AE69-4E79040D36B0}" dt="2019-10-09T18:24:36.416" v="9" actId="20577"/>
          <ac:spMkLst>
            <pc:docMk/>
            <pc:sldMk cId="4128123355" sldId="263"/>
            <ac:spMk id="391" creationId="{CA9296A2-AA99-4D9F-91C2-02E674A51D3A}"/>
          </ac:spMkLst>
        </pc:spChg>
      </pc:sldChg>
    </pc:docChg>
  </pc:docChgLst>
  <pc:docChgLst>
    <pc:chgData name="Shi, Leilei (shili)" userId="959d8ace-de88-40ba-b37e-01bc33a7252b" providerId="ADAL" clId="{2F0D9180-2717-C744-A590-E847C00ACF82}"/>
    <pc:docChg chg="custSel modSld modMainMaster">
      <pc:chgData name="Shi, Leilei (shili)" userId="959d8ace-de88-40ba-b37e-01bc33a7252b" providerId="ADAL" clId="{2F0D9180-2717-C744-A590-E847C00ACF82}" dt="2019-10-14T15:49:15.101" v="136"/>
      <pc:docMkLst>
        <pc:docMk/>
      </pc:docMkLst>
      <pc:sldChg chg="addSp delSp modSp">
        <pc:chgData name="Shi, Leilei (shili)" userId="959d8ace-de88-40ba-b37e-01bc33a7252b" providerId="ADAL" clId="{2F0D9180-2717-C744-A590-E847C00ACF82}" dt="2019-10-14T15:49:15.101" v="136"/>
        <pc:sldMkLst>
          <pc:docMk/>
          <pc:sldMk cId="4128123355" sldId="263"/>
        </pc:sldMkLst>
        <pc:spChg chg="mod">
          <ac:chgData name="Shi, Leilei (shili)" userId="959d8ace-de88-40ba-b37e-01bc33a7252b" providerId="ADAL" clId="{2F0D9180-2717-C744-A590-E847C00ACF82}" dt="2019-10-14T15:49:15.101" v="136"/>
          <ac:spMkLst>
            <pc:docMk/>
            <pc:sldMk cId="4128123355" sldId="263"/>
            <ac:spMk id="3" creationId="{E77566AD-4D0A-164D-8882-DE58BF5ECE22}"/>
          </ac:spMkLst>
        </pc:spChg>
        <pc:spChg chg="mod">
          <ac:chgData name="Shi, Leilei (shili)" userId="959d8ace-de88-40ba-b37e-01bc33a7252b" providerId="ADAL" clId="{2F0D9180-2717-C744-A590-E847C00ACF82}" dt="2019-10-14T15:49:15.101" v="136"/>
          <ac:spMkLst>
            <pc:docMk/>
            <pc:sldMk cId="4128123355" sldId="263"/>
            <ac:spMk id="6" creationId="{24F5AA82-D4B9-4C48-BDFC-B134D391AB99}"/>
          </ac:spMkLst>
        </pc:spChg>
        <pc:spChg chg="mod">
          <ac:chgData name="Shi, Leilei (shili)" userId="959d8ace-de88-40ba-b37e-01bc33a7252b" providerId="ADAL" clId="{2F0D9180-2717-C744-A590-E847C00ACF82}" dt="2019-10-14T15:49:15.101" v="136"/>
          <ac:spMkLst>
            <pc:docMk/>
            <pc:sldMk cId="4128123355" sldId="263"/>
            <ac:spMk id="8" creationId="{8847D3FA-14AE-604C-B51C-7E8CA32486F4}"/>
          </ac:spMkLst>
        </pc:spChg>
        <pc:spChg chg="mod">
          <ac:chgData name="Shi, Leilei (shili)" userId="959d8ace-de88-40ba-b37e-01bc33a7252b" providerId="ADAL" clId="{2F0D9180-2717-C744-A590-E847C00ACF82}" dt="2019-10-14T15:49:15.101" v="136"/>
          <ac:spMkLst>
            <pc:docMk/>
            <pc:sldMk cId="4128123355" sldId="263"/>
            <ac:spMk id="13" creationId="{3441A749-0350-D74F-B83E-38A04188B3FD}"/>
          </ac:spMkLst>
        </pc:spChg>
        <pc:spChg chg="mod">
          <ac:chgData name="Shi, Leilei (shili)" userId="959d8ace-de88-40ba-b37e-01bc33a7252b" providerId="ADAL" clId="{2F0D9180-2717-C744-A590-E847C00ACF82}" dt="2019-10-14T15:49:15.101" v="136"/>
          <ac:spMkLst>
            <pc:docMk/>
            <pc:sldMk cId="4128123355" sldId="263"/>
            <ac:spMk id="16" creationId="{D258ACE1-6DD4-0648-BD86-BFF344FEE18D}"/>
          </ac:spMkLst>
        </pc:spChg>
        <pc:spChg chg="mod">
          <ac:chgData name="Shi, Leilei (shili)" userId="959d8ace-de88-40ba-b37e-01bc33a7252b" providerId="ADAL" clId="{2F0D9180-2717-C744-A590-E847C00ACF82}" dt="2019-10-14T15:49:15.101" v="136"/>
          <ac:spMkLst>
            <pc:docMk/>
            <pc:sldMk cId="4128123355" sldId="263"/>
            <ac:spMk id="17" creationId="{A82BE901-9612-914E-8B9D-C9492618322A}"/>
          </ac:spMkLst>
        </pc:spChg>
        <pc:spChg chg="mod">
          <ac:chgData name="Shi, Leilei (shili)" userId="959d8ace-de88-40ba-b37e-01bc33a7252b" providerId="ADAL" clId="{2F0D9180-2717-C744-A590-E847C00ACF82}" dt="2019-10-14T15:49:15.101" v="136"/>
          <ac:spMkLst>
            <pc:docMk/>
            <pc:sldMk cId="4128123355" sldId="263"/>
            <ac:spMk id="20" creationId="{1D72C60C-1F1C-4041-8A56-1A008714FBDB}"/>
          </ac:spMkLst>
        </pc:spChg>
        <pc:spChg chg="add del mod">
          <ac:chgData name="Shi, Leilei (shili)" userId="959d8ace-de88-40ba-b37e-01bc33a7252b" providerId="ADAL" clId="{2F0D9180-2717-C744-A590-E847C00ACF82}" dt="2019-10-14T15:33:43.126" v="127" actId="478"/>
          <ac:spMkLst>
            <pc:docMk/>
            <pc:sldMk cId="4128123355" sldId="263"/>
            <ac:spMk id="22" creationId="{7A41D376-8D7B-AC49-994B-712604154985}"/>
          </ac:spMkLst>
        </pc:spChg>
        <pc:spChg chg="mod">
          <ac:chgData name="Shi, Leilei (shili)" userId="959d8ace-de88-40ba-b37e-01bc33a7252b" providerId="ADAL" clId="{2F0D9180-2717-C744-A590-E847C00ACF82}" dt="2019-10-14T15:49:15.101" v="136"/>
          <ac:spMkLst>
            <pc:docMk/>
            <pc:sldMk cId="4128123355" sldId="263"/>
            <ac:spMk id="37" creationId="{ADC05FC9-FB1E-4BD6-AEE9-06787DAF9086}"/>
          </ac:spMkLst>
        </pc:spChg>
        <pc:spChg chg="mod">
          <ac:chgData name="Shi, Leilei (shili)" userId="959d8ace-de88-40ba-b37e-01bc33a7252b" providerId="ADAL" clId="{2F0D9180-2717-C744-A590-E847C00ACF82}" dt="2019-10-14T15:49:15.101" v="136"/>
          <ac:spMkLst>
            <pc:docMk/>
            <pc:sldMk cId="4128123355" sldId="263"/>
            <ac:spMk id="39" creationId="{00000000-0000-0000-0000-000000000000}"/>
          </ac:spMkLst>
        </pc:spChg>
        <pc:spChg chg="mod">
          <ac:chgData name="Shi, Leilei (shili)" userId="959d8ace-de88-40ba-b37e-01bc33a7252b" providerId="ADAL" clId="{2F0D9180-2717-C744-A590-E847C00ACF82}" dt="2019-10-14T15:49:15.101" v="136"/>
          <ac:spMkLst>
            <pc:docMk/>
            <pc:sldMk cId="4128123355" sldId="263"/>
            <ac:spMk id="46" creationId="{00000000-0000-0000-0000-000000000000}"/>
          </ac:spMkLst>
        </pc:spChg>
        <pc:spChg chg="mod">
          <ac:chgData name="Shi, Leilei (shili)" userId="959d8ace-de88-40ba-b37e-01bc33a7252b" providerId="ADAL" clId="{2F0D9180-2717-C744-A590-E847C00ACF82}" dt="2019-10-14T15:49:15.101" v="136"/>
          <ac:spMkLst>
            <pc:docMk/>
            <pc:sldMk cId="4128123355" sldId="263"/>
            <ac:spMk id="47" creationId="{00000000-0000-0000-0000-000000000000}"/>
          </ac:spMkLst>
        </pc:spChg>
        <pc:spChg chg="mod">
          <ac:chgData name="Shi, Leilei (shili)" userId="959d8ace-de88-40ba-b37e-01bc33a7252b" providerId="ADAL" clId="{2F0D9180-2717-C744-A590-E847C00ACF82}" dt="2019-10-14T15:49:15.101" v="136"/>
          <ac:spMkLst>
            <pc:docMk/>
            <pc:sldMk cId="4128123355" sldId="263"/>
            <ac:spMk id="48" creationId="{522818F4-FF76-440E-A961-9FC9BD879115}"/>
          </ac:spMkLst>
        </pc:spChg>
        <pc:spChg chg="mod">
          <ac:chgData name="Shi, Leilei (shili)" userId="959d8ace-de88-40ba-b37e-01bc33a7252b" providerId="ADAL" clId="{2F0D9180-2717-C744-A590-E847C00ACF82}" dt="2019-10-14T15:32:54.606" v="115" actId="1036"/>
          <ac:spMkLst>
            <pc:docMk/>
            <pc:sldMk cId="4128123355" sldId="263"/>
            <ac:spMk id="51" creationId="{EE7A5C51-35F0-4B71-992D-43D344D16C04}"/>
          </ac:spMkLst>
        </pc:spChg>
        <pc:spChg chg="mod">
          <ac:chgData name="Shi, Leilei (shili)" userId="959d8ace-de88-40ba-b37e-01bc33a7252b" providerId="ADAL" clId="{2F0D9180-2717-C744-A590-E847C00ACF82}" dt="2019-10-14T15:49:15.101" v="136"/>
          <ac:spMkLst>
            <pc:docMk/>
            <pc:sldMk cId="4128123355" sldId="263"/>
            <ac:spMk id="55" creationId="{AF47BCB3-0CFB-4C48-B0EF-3C1342B23E2F}"/>
          </ac:spMkLst>
        </pc:spChg>
        <pc:spChg chg="mod">
          <ac:chgData name="Shi, Leilei (shili)" userId="959d8ace-de88-40ba-b37e-01bc33a7252b" providerId="ADAL" clId="{2F0D9180-2717-C744-A590-E847C00ACF82}" dt="2019-10-14T15:49:15.101" v="136"/>
          <ac:spMkLst>
            <pc:docMk/>
            <pc:sldMk cId="4128123355" sldId="263"/>
            <ac:spMk id="56" creationId="{F77A785A-2CAB-47D8-AC1A-3C0C9A61BC8F}"/>
          </ac:spMkLst>
        </pc:spChg>
        <pc:spChg chg="mod">
          <ac:chgData name="Shi, Leilei (shili)" userId="959d8ace-de88-40ba-b37e-01bc33a7252b" providerId="ADAL" clId="{2F0D9180-2717-C744-A590-E847C00ACF82}" dt="2019-10-14T15:49:15.101" v="136"/>
          <ac:spMkLst>
            <pc:docMk/>
            <pc:sldMk cId="4128123355" sldId="263"/>
            <ac:spMk id="58" creationId="{1F3AA395-C058-4F87-B3A3-A8A8BC543EF9}"/>
          </ac:spMkLst>
        </pc:spChg>
        <pc:spChg chg="mod">
          <ac:chgData name="Shi, Leilei (shili)" userId="959d8ace-de88-40ba-b37e-01bc33a7252b" providerId="ADAL" clId="{2F0D9180-2717-C744-A590-E847C00ACF82}" dt="2019-10-14T15:49:15.101" v="136"/>
          <ac:spMkLst>
            <pc:docMk/>
            <pc:sldMk cId="4128123355" sldId="263"/>
            <ac:spMk id="59" creationId="{2224C3B5-C740-463A-8086-222E05D55D53}"/>
          </ac:spMkLst>
        </pc:spChg>
        <pc:spChg chg="mod">
          <ac:chgData name="Shi, Leilei (shili)" userId="959d8ace-de88-40ba-b37e-01bc33a7252b" providerId="ADAL" clId="{2F0D9180-2717-C744-A590-E847C00ACF82}" dt="2019-10-14T15:49:15.101" v="136"/>
          <ac:spMkLst>
            <pc:docMk/>
            <pc:sldMk cId="4128123355" sldId="263"/>
            <ac:spMk id="60" creationId="{5DAC8DA8-82E3-47A2-BB61-DFD52E1D4768}"/>
          </ac:spMkLst>
        </pc:spChg>
        <pc:spChg chg="mod">
          <ac:chgData name="Shi, Leilei (shili)" userId="959d8ace-de88-40ba-b37e-01bc33a7252b" providerId="ADAL" clId="{2F0D9180-2717-C744-A590-E847C00ACF82}" dt="2019-10-14T15:49:15.101" v="136"/>
          <ac:spMkLst>
            <pc:docMk/>
            <pc:sldMk cId="4128123355" sldId="263"/>
            <ac:spMk id="61" creationId="{3215C2DE-EE1B-4287-889A-2784E323E60A}"/>
          </ac:spMkLst>
        </pc:spChg>
        <pc:spChg chg="mod">
          <ac:chgData name="Shi, Leilei (shili)" userId="959d8ace-de88-40ba-b37e-01bc33a7252b" providerId="ADAL" clId="{2F0D9180-2717-C744-A590-E847C00ACF82}" dt="2019-10-14T15:49:15.101" v="136"/>
          <ac:spMkLst>
            <pc:docMk/>
            <pc:sldMk cId="4128123355" sldId="263"/>
            <ac:spMk id="62" creationId="{0F6EF172-66A5-404F-943E-6946B1FAF5EC}"/>
          </ac:spMkLst>
        </pc:spChg>
        <pc:spChg chg="mod">
          <ac:chgData name="Shi, Leilei (shili)" userId="959d8ace-de88-40ba-b37e-01bc33a7252b" providerId="ADAL" clId="{2F0D9180-2717-C744-A590-E847C00ACF82}" dt="2019-10-14T15:49:15.101" v="136"/>
          <ac:spMkLst>
            <pc:docMk/>
            <pc:sldMk cId="4128123355" sldId="263"/>
            <ac:spMk id="65" creationId="{81A7029C-168E-4E56-801B-18C57BDB61BC}"/>
          </ac:spMkLst>
        </pc:spChg>
        <pc:spChg chg="mod">
          <ac:chgData name="Shi, Leilei (shili)" userId="959d8ace-de88-40ba-b37e-01bc33a7252b" providerId="ADAL" clId="{2F0D9180-2717-C744-A590-E847C00ACF82}" dt="2019-10-14T15:49:15.101" v="136"/>
          <ac:spMkLst>
            <pc:docMk/>
            <pc:sldMk cId="4128123355" sldId="263"/>
            <ac:spMk id="70" creationId="{C22379A5-8B00-4F3B-97C6-1E68FCD2FE16}"/>
          </ac:spMkLst>
        </pc:spChg>
        <pc:spChg chg="mod">
          <ac:chgData name="Shi, Leilei (shili)" userId="959d8ace-de88-40ba-b37e-01bc33a7252b" providerId="ADAL" clId="{2F0D9180-2717-C744-A590-E847C00ACF82}" dt="2019-10-14T15:49:15.101" v="136"/>
          <ac:spMkLst>
            <pc:docMk/>
            <pc:sldMk cId="4128123355" sldId="263"/>
            <ac:spMk id="71" creationId="{73523901-34A3-4A35-B567-E2A11E60BE44}"/>
          </ac:spMkLst>
        </pc:spChg>
        <pc:spChg chg="mod">
          <ac:chgData name="Shi, Leilei (shili)" userId="959d8ace-de88-40ba-b37e-01bc33a7252b" providerId="ADAL" clId="{2F0D9180-2717-C744-A590-E847C00ACF82}" dt="2019-10-14T15:32:28.732" v="104" actId="14100"/>
          <ac:spMkLst>
            <pc:docMk/>
            <pc:sldMk cId="4128123355" sldId="263"/>
            <ac:spMk id="72" creationId="{00000000-0000-0000-0000-000000000000}"/>
          </ac:spMkLst>
        </pc:spChg>
        <pc:spChg chg="mod">
          <ac:chgData name="Shi, Leilei (shili)" userId="959d8ace-de88-40ba-b37e-01bc33a7252b" providerId="ADAL" clId="{2F0D9180-2717-C744-A590-E847C00ACF82}" dt="2019-10-14T15:49:15.101" v="136"/>
          <ac:spMkLst>
            <pc:docMk/>
            <pc:sldMk cId="4128123355" sldId="263"/>
            <ac:spMk id="78" creationId="{57AF6025-DCA2-4ED4-AE55-18B02E75E0C6}"/>
          </ac:spMkLst>
        </pc:spChg>
        <pc:spChg chg="mod">
          <ac:chgData name="Shi, Leilei (shili)" userId="959d8ace-de88-40ba-b37e-01bc33a7252b" providerId="ADAL" clId="{2F0D9180-2717-C744-A590-E847C00ACF82}" dt="2019-10-14T15:49:15.101" v="136"/>
          <ac:spMkLst>
            <pc:docMk/>
            <pc:sldMk cId="4128123355" sldId="263"/>
            <ac:spMk id="81" creationId="{8ACEB720-4BDA-4237-BF86-542341620098}"/>
          </ac:spMkLst>
        </pc:spChg>
        <pc:spChg chg="mod">
          <ac:chgData name="Shi, Leilei (shili)" userId="959d8ace-de88-40ba-b37e-01bc33a7252b" providerId="ADAL" clId="{2F0D9180-2717-C744-A590-E847C00ACF82}" dt="2019-10-14T15:49:15.101" v="136"/>
          <ac:spMkLst>
            <pc:docMk/>
            <pc:sldMk cId="4128123355" sldId="263"/>
            <ac:spMk id="84" creationId="{7CED1F5D-6679-46C2-A96B-BCE82D7AF400}"/>
          </ac:spMkLst>
        </pc:spChg>
        <pc:spChg chg="mod">
          <ac:chgData name="Shi, Leilei (shili)" userId="959d8ace-de88-40ba-b37e-01bc33a7252b" providerId="ADAL" clId="{2F0D9180-2717-C744-A590-E847C00ACF82}" dt="2019-10-14T15:49:15.101" v="136"/>
          <ac:spMkLst>
            <pc:docMk/>
            <pc:sldMk cId="4128123355" sldId="263"/>
            <ac:spMk id="103" creationId="{3E3FD638-8085-46FB-B2F7-CDFCCFD2EC90}"/>
          </ac:spMkLst>
        </pc:spChg>
        <pc:spChg chg="mod">
          <ac:chgData name="Shi, Leilei (shili)" userId="959d8ace-de88-40ba-b37e-01bc33a7252b" providerId="ADAL" clId="{2F0D9180-2717-C744-A590-E847C00ACF82}" dt="2019-10-14T15:49:15.101" v="136"/>
          <ac:spMkLst>
            <pc:docMk/>
            <pc:sldMk cId="4128123355" sldId="263"/>
            <ac:spMk id="104" creationId="{FE6E5D85-17B4-4090-A719-C426488D6AC5}"/>
          </ac:spMkLst>
        </pc:spChg>
        <pc:spChg chg="mod">
          <ac:chgData name="Shi, Leilei (shili)" userId="959d8ace-de88-40ba-b37e-01bc33a7252b" providerId="ADAL" clId="{2F0D9180-2717-C744-A590-E847C00ACF82}" dt="2019-10-14T15:49:15.101" v="136"/>
          <ac:spMkLst>
            <pc:docMk/>
            <pc:sldMk cId="4128123355" sldId="263"/>
            <ac:spMk id="113" creationId="{B0F6B09C-4708-4CCE-BA44-82DC0699AB91}"/>
          </ac:spMkLst>
        </pc:spChg>
        <pc:spChg chg="mod">
          <ac:chgData name="Shi, Leilei (shili)" userId="959d8ace-de88-40ba-b37e-01bc33a7252b" providerId="ADAL" clId="{2F0D9180-2717-C744-A590-E847C00ACF82}" dt="2019-10-14T15:49:15.101" v="136"/>
          <ac:spMkLst>
            <pc:docMk/>
            <pc:sldMk cId="4128123355" sldId="263"/>
            <ac:spMk id="115" creationId="{2817D900-784E-4E70-864F-974CB860DFCC}"/>
          </ac:spMkLst>
        </pc:spChg>
        <pc:spChg chg="mod">
          <ac:chgData name="Shi, Leilei (shili)" userId="959d8ace-de88-40ba-b37e-01bc33a7252b" providerId="ADAL" clId="{2F0D9180-2717-C744-A590-E847C00ACF82}" dt="2019-10-14T15:49:15.101" v="136"/>
          <ac:spMkLst>
            <pc:docMk/>
            <pc:sldMk cId="4128123355" sldId="263"/>
            <ac:spMk id="277" creationId="{D1147C8F-C7D9-4897-B31A-3DEF27CE831E}"/>
          </ac:spMkLst>
        </pc:spChg>
        <pc:spChg chg="mod">
          <ac:chgData name="Shi, Leilei (shili)" userId="959d8ace-de88-40ba-b37e-01bc33a7252b" providerId="ADAL" clId="{2F0D9180-2717-C744-A590-E847C00ACF82}" dt="2019-10-14T15:49:15.101" v="136"/>
          <ac:spMkLst>
            <pc:docMk/>
            <pc:sldMk cId="4128123355" sldId="263"/>
            <ac:spMk id="381" creationId="{86B87CB4-A05B-425F-83BD-1060A505A090}"/>
          </ac:spMkLst>
        </pc:spChg>
        <pc:spChg chg="mod">
          <ac:chgData name="Shi, Leilei (shili)" userId="959d8ace-de88-40ba-b37e-01bc33a7252b" providerId="ADAL" clId="{2F0D9180-2717-C744-A590-E847C00ACF82}" dt="2019-10-14T15:49:15.101" v="136"/>
          <ac:spMkLst>
            <pc:docMk/>
            <pc:sldMk cId="4128123355" sldId="263"/>
            <ac:spMk id="385" creationId="{5169E418-F7A5-4D3D-B58A-A154ABFAF314}"/>
          </ac:spMkLst>
        </pc:spChg>
        <pc:spChg chg="mod">
          <ac:chgData name="Shi, Leilei (shili)" userId="959d8ace-de88-40ba-b37e-01bc33a7252b" providerId="ADAL" clId="{2F0D9180-2717-C744-A590-E847C00ACF82}" dt="2019-10-14T15:49:15.101" v="136"/>
          <ac:spMkLst>
            <pc:docMk/>
            <pc:sldMk cId="4128123355" sldId="263"/>
            <ac:spMk id="386" creationId="{A53885AE-A2AE-4874-BB14-7DBBD59A7D10}"/>
          </ac:spMkLst>
        </pc:spChg>
        <pc:spChg chg="mod">
          <ac:chgData name="Shi, Leilei (shili)" userId="959d8ace-de88-40ba-b37e-01bc33a7252b" providerId="ADAL" clId="{2F0D9180-2717-C744-A590-E847C00ACF82}" dt="2019-10-14T15:49:15.101" v="136"/>
          <ac:spMkLst>
            <pc:docMk/>
            <pc:sldMk cId="4128123355" sldId="263"/>
            <ac:spMk id="387" creationId="{B1B4B848-01DD-40E9-A2EA-499D07811F43}"/>
          </ac:spMkLst>
        </pc:spChg>
        <pc:spChg chg="mod">
          <ac:chgData name="Shi, Leilei (shili)" userId="959d8ace-de88-40ba-b37e-01bc33a7252b" providerId="ADAL" clId="{2F0D9180-2717-C744-A590-E847C00ACF82}" dt="2019-10-14T15:49:15.101" v="136"/>
          <ac:spMkLst>
            <pc:docMk/>
            <pc:sldMk cId="4128123355" sldId="263"/>
            <ac:spMk id="388" creationId="{487FDFEE-985E-44AB-87CF-AA38381FE1DF}"/>
          </ac:spMkLst>
        </pc:spChg>
        <pc:spChg chg="mod">
          <ac:chgData name="Shi, Leilei (shili)" userId="959d8ace-de88-40ba-b37e-01bc33a7252b" providerId="ADAL" clId="{2F0D9180-2717-C744-A590-E847C00ACF82}" dt="2019-10-14T15:49:15.101" v="136"/>
          <ac:spMkLst>
            <pc:docMk/>
            <pc:sldMk cId="4128123355" sldId="263"/>
            <ac:spMk id="389" creationId="{615A972B-1865-495A-8E35-073EEE18D71A}"/>
          </ac:spMkLst>
        </pc:spChg>
        <pc:spChg chg="mod">
          <ac:chgData name="Shi, Leilei (shili)" userId="959d8ace-de88-40ba-b37e-01bc33a7252b" providerId="ADAL" clId="{2F0D9180-2717-C744-A590-E847C00ACF82}" dt="2019-10-14T15:49:15.101" v="136"/>
          <ac:spMkLst>
            <pc:docMk/>
            <pc:sldMk cId="4128123355" sldId="263"/>
            <ac:spMk id="390" creationId="{CE6A84CA-5E94-CF41-A701-F3E728AE71A7}"/>
          </ac:spMkLst>
        </pc:spChg>
        <pc:spChg chg="mod">
          <ac:chgData name="Shi, Leilei (shili)" userId="959d8ace-de88-40ba-b37e-01bc33a7252b" providerId="ADAL" clId="{2F0D9180-2717-C744-A590-E847C00ACF82}" dt="2019-10-14T15:49:15.101" v="136"/>
          <ac:spMkLst>
            <pc:docMk/>
            <pc:sldMk cId="4128123355" sldId="263"/>
            <ac:spMk id="391" creationId="{CA9296A2-AA99-4D9F-91C2-02E674A51D3A}"/>
          </ac:spMkLst>
        </pc:spChg>
        <pc:spChg chg="mod">
          <ac:chgData name="Shi, Leilei (shili)" userId="959d8ace-de88-40ba-b37e-01bc33a7252b" providerId="ADAL" clId="{2F0D9180-2717-C744-A590-E847C00ACF82}" dt="2019-10-14T15:49:15.101" v="136"/>
          <ac:spMkLst>
            <pc:docMk/>
            <pc:sldMk cId="4128123355" sldId="263"/>
            <ac:spMk id="392" creationId="{6BC8010D-7D9B-DC46-8482-133E87D49FF5}"/>
          </ac:spMkLst>
        </pc:spChg>
        <pc:spChg chg="mod">
          <ac:chgData name="Shi, Leilei (shili)" userId="959d8ace-de88-40ba-b37e-01bc33a7252b" providerId="ADAL" clId="{2F0D9180-2717-C744-A590-E847C00ACF82}" dt="2019-10-14T15:49:15.101" v="136"/>
          <ac:spMkLst>
            <pc:docMk/>
            <pc:sldMk cId="4128123355" sldId="263"/>
            <ac:spMk id="393" creationId="{9B8142C5-782B-6745-A9BF-A6DC5BF61762}"/>
          </ac:spMkLst>
        </pc:spChg>
        <pc:spChg chg="mod">
          <ac:chgData name="Shi, Leilei (shili)" userId="959d8ace-de88-40ba-b37e-01bc33a7252b" providerId="ADAL" clId="{2F0D9180-2717-C744-A590-E847C00ACF82}" dt="2019-10-14T15:49:15.101" v="136"/>
          <ac:spMkLst>
            <pc:docMk/>
            <pc:sldMk cId="4128123355" sldId="263"/>
            <ac:spMk id="394" creationId="{729A7461-514C-7C4A-B58B-06428F61D86D}"/>
          </ac:spMkLst>
        </pc:spChg>
        <pc:spChg chg="mod">
          <ac:chgData name="Shi, Leilei (shili)" userId="959d8ace-de88-40ba-b37e-01bc33a7252b" providerId="ADAL" clId="{2F0D9180-2717-C744-A590-E847C00ACF82}" dt="2019-10-14T15:49:15.101" v="136"/>
          <ac:spMkLst>
            <pc:docMk/>
            <pc:sldMk cId="4128123355" sldId="263"/>
            <ac:spMk id="396" creationId="{BC4F294C-5CC8-2E4A-A0E0-1ED17874530E}"/>
          </ac:spMkLst>
        </pc:spChg>
        <pc:spChg chg="mod">
          <ac:chgData name="Shi, Leilei (shili)" userId="959d8ace-de88-40ba-b37e-01bc33a7252b" providerId="ADAL" clId="{2F0D9180-2717-C744-A590-E847C00ACF82}" dt="2019-10-14T15:49:15.101" v="136"/>
          <ac:spMkLst>
            <pc:docMk/>
            <pc:sldMk cId="4128123355" sldId="263"/>
            <ac:spMk id="398" creationId="{D13F2D5D-6DD7-EC40-B840-4DA235913951}"/>
          </ac:spMkLst>
        </pc:spChg>
        <pc:spChg chg="mod">
          <ac:chgData name="Shi, Leilei (shili)" userId="959d8ace-de88-40ba-b37e-01bc33a7252b" providerId="ADAL" clId="{2F0D9180-2717-C744-A590-E847C00ACF82}" dt="2019-10-14T15:49:15.101" v="136"/>
          <ac:spMkLst>
            <pc:docMk/>
            <pc:sldMk cId="4128123355" sldId="263"/>
            <ac:spMk id="399" creationId="{9A4E4739-9FCF-A844-A093-0A3F8830D051}"/>
          </ac:spMkLst>
        </pc:spChg>
        <pc:spChg chg="mod">
          <ac:chgData name="Shi, Leilei (shili)" userId="959d8ace-de88-40ba-b37e-01bc33a7252b" providerId="ADAL" clId="{2F0D9180-2717-C744-A590-E847C00ACF82}" dt="2019-10-14T15:49:15.101" v="136"/>
          <ac:spMkLst>
            <pc:docMk/>
            <pc:sldMk cId="4128123355" sldId="263"/>
            <ac:spMk id="401" creationId="{ABF6D0ED-035A-4A52-A0E5-D8F5CF8AA817}"/>
          </ac:spMkLst>
        </pc:spChg>
        <pc:spChg chg="mod">
          <ac:chgData name="Shi, Leilei (shili)" userId="959d8ace-de88-40ba-b37e-01bc33a7252b" providerId="ADAL" clId="{2F0D9180-2717-C744-A590-E847C00ACF82}" dt="2019-10-14T15:49:15.101" v="136"/>
          <ac:spMkLst>
            <pc:docMk/>
            <pc:sldMk cId="4128123355" sldId="263"/>
            <ac:spMk id="404" creationId="{77ED4AD2-4598-4F7B-8E17-6377CBBD93FD}"/>
          </ac:spMkLst>
        </pc:spChg>
        <pc:spChg chg="mod">
          <ac:chgData name="Shi, Leilei (shili)" userId="959d8ace-de88-40ba-b37e-01bc33a7252b" providerId="ADAL" clId="{2F0D9180-2717-C744-A590-E847C00ACF82}" dt="2019-10-14T15:49:15.101" v="136"/>
          <ac:spMkLst>
            <pc:docMk/>
            <pc:sldMk cId="4128123355" sldId="263"/>
            <ac:spMk id="405" creationId="{EDAA7017-9A05-4E16-A1E9-7FC9D495B57B}"/>
          </ac:spMkLst>
        </pc:spChg>
        <pc:spChg chg="mod">
          <ac:chgData name="Shi, Leilei (shili)" userId="959d8ace-de88-40ba-b37e-01bc33a7252b" providerId="ADAL" clId="{2F0D9180-2717-C744-A590-E847C00ACF82}" dt="2019-10-14T15:49:15.101" v="136"/>
          <ac:spMkLst>
            <pc:docMk/>
            <pc:sldMk cId="4128123355" sldId="263"/>
            <ac:spMk id="406" creationId="{C9C39179-D52D-4FC5-953A-C0E0336106B2}"/>
          </ac:spMkLst>
        </pc:spChg>
        <pc:spChg chg="mod">
          <ac:chgData name="Shi, Leilei (shili)" userId="959d8ace-de88-40ba-b37e-01bc33a7252b" providerId="ADAL" clId="{2F0D9180-2717-C744-A590-E847C00ACF82}" dt="2019-10-14T15:49:15.101" v="136"/>
          <ac:spMkLst>
            <pc:docMk/>
            <pc:sldMk cId="4128123355" sldId="263"/>
            <ac:spMk id="407" creationId="{AAF7E5BD-C05D-5F4F-9471-E5D78E2F7D52}"/>
          </ac:spMkLst>
        </pc:spChg>
        <pc:spChg chg="mod">
          <ac:chgData name="Shi, Leilei (shili)" userId="959d8ace-de88-40ba-b37e-01bc33a7252b" providerId="ADAL" clId="{2F0D9180-2717-C744-A590-E847C00ACF82}" dt="2019-10-14T15:49:15.101" v="136"/>
          <ac:spMkLst>
            <pc:docMk/>
            <pc:sldMk cId="4128123355" sldId="263"/>
            <ac:spMk id="408" creationId="{AF9050DD-3048-7146-8025-CD850F56A600}"/>
          </ac:spMkLst>
        </pc:spChg>
        <pc:spChg chg="mod">
          <ac:chgData name="Shi, Leilei (shili)" userId="959d8ace-de88-40ba-b37e-01bc33a7252b" providerId="ADAL" clId="{2F0D9180-2717-C744-A590-E847C00ACF82}" dt="2019-10-14T15:49:15.101" v="136"/>
          <ac:spMkLst>
            <pc:docMk/>
            <pc:sldMk cId="4128123355" sldId="263"/>
            <ac:spMk id="409" creationId="{186E2010-F1FC-674A-AC9E-EDE8484556FD}"/>
          </ac:spMkLst>
        </pc:spChg>
        <pc:spChg chg="mod">
          <ac:chgData name="Shi, Leilei (shili)" userId="959d8ace-de88-40ba-b37e-01bc33a7252b" providerId="ADAL" clId="{2F0D9180-2717-C744-A590-E847C00ACF82}" dt="2019-10-14T15:49:15.101" v="136"/>
          <ac:spMkLst>
            <pc:docMk/>
            <pc:sldMk cId="4128123355" sldId="263"/>
            <ac:spMk id="410" creationId="{26BC79D9-9FE4-584C-9C9E-D89604AA21D6}"/>
          </ac:spMkLst>
        </pc:spChg>
        <pc:spChg chg="mod">
          <ac:chgData name="Shi, Leilei (shili)" userId="959d8ace-de88-40ba-b37e-01bc33a7252b" providerId="ADAL" clId="{2F0D9180-2717-C744-A590-E847C00ACF82}" dt="2019-10-14T15:49:15.101" v="136"/>
          <ac:spMkLst>
            <pc:docMk/>
            <pc:sldMk cId="4128123355" sldId="263"/>
            <ac:spMk id="411" creationId="{1F0F6791-64EB-9A43-B0A6-41458914037A}"/>
          </ac:spMkLst>
        </pc:spChg>
        <pc:spChg chg="mod">
          <ac:chgData name="Shi, Leilei (shili)" userId="959d8ace-de88-40ba-b37e-01bc33a7252b" providerId="ADAL" clId="{2F0D9180-2717-C744-A590-E847C00ACF82}" dt="2019-10-14T15:49:15.101" v="136"/>
          <ac:spMkLst>
            <pc:docMk/>
            <pc:sldMk cId="4128123355" sldId="263"/>
            <ac:spMk id="412" creationId="{8822E20A-C546-C141-BC46-7D4A6CBACCAB}"/>
          </ac:spMkLst>
        </pc:spChg>
        <pc:grpChg chg="mod">
          <ac:chgData name="Shi, Leilei (shili)" userId="959d8ace-de88-40ba-b37e-01bc33a7252b" providerId="ADAL" clId="{2F0D9180-2717-C744-A590-E847C00ACF82}" dt="2019-10-14T15:49:15.101" v="136"/>
          <ac:grpSpMkLst>
            <pc:docMk/>
            <pc:sldMk cId="4128123355" sldId="263"/>
            <ac:grpSpMk id="2" creationId="{ECBD3D89-8A3E-431E-AE38-251F8A12AAC0}"/>
          </ac:grpSpMkLst>
        </pc:grpChg>
        <pc:grpChg chg="mod">
          <ac:chgData name="Shi, Leilei (shili)" userId="959d8ace-de88-40ba-b37e-01bc33a7252b" providerId="ADAL" clId="{2F0D9180-2717-C744-A590-E847C00ACF82}" dt="2019-10-14T15:49:15.101" v="136"/>
          <ac:grpSpMkLst>
            <pc:docMk/>
            <pc:sldMk cId="4128123355" sldId="263"/>
            <ac:grpSpMk id="4" creationId="{1E27D33A-073C-47F5-A4C2-F2737E9B951F}"/>
          </ac:grpSpMkLst>
        </pc:grpChg>
        <pc:grpChg chg="mod">
          <ac:chgData name="Shi, Leilei (shili)" userId="959d8ace-de88-40ba-b37e-01bc33a7252b" providerId="ADAL" clId="{2F0D9180-2717-C744-A590-E847C00ACF82}" dt="2019-10-14T15:49:15.101" v="136"/>
          <ac:grpSpMkLst>
            <pc:docMk/>
            <pc:sldMk cId="4128123355" sldId="263"/>
            <ac:grpSpMk id="5" creationId="{BB02BC14-D13B-410B-9731-8885A04A39F7}"/>
          </ac:grpSpMkLst>
        </pc:grpChg>
        <pc:grpChg chg="mod">
          <ac:chgData name="Shi, Leilei (shili)" userId="959d8ace-de88-40ba-b37e-01bc33a7252b" providerId="ADAL" clId="{2F0D9180-2717-C744-A590-E847C00ACF82}" dt="2019-10-14T15:49:15.101" v="136"/>
          <ac:grpSpMkLst>
            <pc:docMk/>
            <pc:sldMk cId="4128123355" sldId="263"/>
            <ac:grpSpMk id="7" creationId="{0485DBDB-ED1D-491A-A468-F4E05B25F3E3}"/>
          </ac:grpSpMkLst>
        </pc:grpChg>
        <pc:grpChg chg="mod">
          <ac:chgData name="Shi, Leilei (shili)" userId="959d8ace-de88-40ba-b37e-01bc33a7252b" providerId="ADAL" clId="{2F0D9180-2717-C744-A590-E847C00ACF82}" dt="2019-10-14T15:49:15.101" v="136"/>
          <ac:grpSpMkLst>
            <pc:docMk/>
            <pc:sldMk cId="4128123355" sldId="263"/>
            <ac:grpSpMk id="9" creationId="{F81727DC-E5CC-4820-8251-8A0225AF5961}"/>
          </ac:grpSpMkLst>
        </pc:grpChg>
        <pc:grpChg chg="mod">
          <ac:chgData name="Shi, Leilei (shili)" userId="959d8ace-de88-40ba-b37e-01bc33a7252b" providerId="ADAL" clId="{2F0D9180-2717-C744-A590-E847C00ACF82}" dt="2019-10-14T15:49:15.101" v="136"/>
          <ac:grpSpMkLst>
            <pc:docMk/>
            <pc:sldMk cId="4128123355" sldId="263"/>
            <ac:grpSpMk id="11" creationId="{1FF46F52-5AF9-2E46-A692-BA6C92792DBE}"/>
          </ac:grpSpMkLst>
        </pc:grpChg>
        <pc:grpChg chg="mod">
          <ac:chgData name="Shi, Leilei (shili)" userId="959d8ace-de88-40ba-b37e-01bc33a7252b" providerId="ADAL" clId="{2F0D9180-2717-C744-A590-E847C00ACF82}" dt="2019-10-14T15:49:15.101" v="136"/>
          <ac:grpSpMkLst>
            <pc:docMk/>
            <pc:sldMk cId="4128123355" sldId="263"/>
            <ac:grpSpMk id="14" creationId="{6B837D4F-6598-4D96-99DB-6DFE4FB64F64}"/>
          </ac:grpSpMkLst>
        </pc:grpChg>
        <pc:grpChg chg="mod">
          <ac:chgData name="Shi, Leilei (shili)" userId="959d8ace-de88-40ba-b37e-01bc33a7252b" providerId="ADAL" clId="{2F0D9180-2717-C744-A590-E847C00ACF82}" dt="2019-10-14T15:49:15.101" v="136"/>
          <ac:grpSpMkLst>
            <pc:docMk/>
            <pc:sldMk cId="4128123355" sldId="263"/>
            <ac:grpSpMk id="19" creationId="{24A5DF04-77FD-4782-8AFE-13E3222A81EE}"/>
          </ac:grpSpMkLst>
        </pc:grpChg>
        <pc:grpChg chg="mod">
          <ac:chgData name="Shi, Leilei (shili)" userId="959d8ace-de88-40ba-b37e-01bc33a7252b" providerId="ADAL" clId="{2F0D9180-2717-C744-A590-E847C00ACF82}" dt="2019-10-14T15:49:15.101" v="136"/>
          <ac:grpSpMkLst>
            <pc:docMk/>
            <pc:sldMk cId="4128123355" sldId="263"/>
            <ac:grpSpMk id="21" creationId="{DCB3DC9E-2499-C841-B548-F7E8546CDD72}"/>
          </ac:grpSpMkLst>
        </pc:grpChg>
        <pc:grpChg chg="mod">
          <ac:chgData name="Shi, Leilei (shili)" userId="959d8ace-de88-40ba-b37e-01bc33a7252b" providerId="ADAL" clId="{2F0D9180-2717-C744-A590-E847C00ACF82}" dt="2019-10-14T15:49:15.101" v="136"/>
          <ac:grpSpMkLst>
            <pc:docMk/>
            <pc:sldMk cId="4128123355" sldId="263"/>
            <ac:grpSpMk id="50" creationId="{CB5E4D17-D5B1-4792-B4CF-950BF6FE5C7A}"/>
          </ac:grpSpMkLst>
        </pc:grpChg>
        <pc:grpChg chg="mod">
          <ac:chgData name="Shi, Leilei (shili)" userId="959d8ace-de88-40ba-b37e-01bc33a7252b" providerId="ADAL" clId="{2F0D9180-2717-C744-A590-E847C00ACF82}" dt="2019-10-14T15:49:15.101" v="136"/>
          <ac:grpSpMkLst>
            <pc:docMk/>
            <pc:sldMk cId="4128123355" sldId="263"/>
            <ac:grpSpMk id="63" creationId="{AE25FACE-8BAA-4A5B-B03F-C05F2F888F5C}"/>
          </ac:grpSpMkLst>
        </pc:grpChg>
        <pc:grpChg chg="mod">
          <ac:chgData name="Shi, Leilei (shili)" userId="959d8ace-de88-40ba-b37e-01bc33a7252b" providerId="ADAL" clId="{2F0D9180-2717-C744-A590-E847C00ACF82}" dt="2019-10-14T15:49:15.101" v="136"/>
          <ac:grpSpMkLst>
            <pc:docMk/>
            <pc:sldMk cId="4128123355" sldId="263"/>
            <ac:grpSpMk id="68" creationId="{0DDDB418-0C58-4CCC-8255-6669D2706452}"/>
          </ac:grpSpMkLst>
        </pc:grpChg>
        <pc:grpChg chg="mod">
          <ac:chgData name="Shi, Leilei (shili)" userId="959d8ace-de88-40ba-b37e-01bc33a7252b" providerId="ADAL" clId="{2F0D9180-2717-C744-A590-E847C00ACF82}" dt="2019-10-14T15:49:15.101" v="136"/>
          <ac:grpSpMkLst>
            <pc:docMk/>
            <pc:sldMk cId="4128123355" sldId="263"/>
            <ac:grpSpMk id="74" creationId="{E1D7C401-9607-4100-A9F8-D5393EB37D61}"/>
          </ac:grpSpMkLst>
        </pc:grpChg>
        <pc:grpChg chg="mod">
          <ac:chgData name="Shi, Leilei (shili)" userId="959d8ace-de88-40ba-b37e-01bc33a7252b" providerId="ADAL" clId="{2F0D9180-2717-C744-A590-E847C00ACF82}" dt="2019-10-14T15:49:15.101" v="136"/>
          <ac:grpSpMkLst>
            <pc:docMk/>
            <pc:sldMk cId="4128123355" sldId="263"/>
            <ac:grpSpMk id="75" creationId="{168BC66A-F17D-4A31-B43C-81933FB95604}"/>
          </ac:grpSpMkLst>
        </pc:grpChg>
        <pc:grpChg chg="mod">
          <ac:chgData name="Shi, Leilei (shili)" userId="959d8ace-de88-40ba-b37e-01bc33a7252b" providerId="ADAL" clId="{2F0D9180-2717-C744-A590-E847C00ACF82}" dt="2019-10-14T15:49:15.101" v="136"/>
          <ac:grpSpMkLst>
            <pc:docMk/>
            <pc:sldMk cId="4128123355" sldId="263"/>
            <ac:grpSpMk id="77" creationId="{571BCDC1-F4EF-4BED-B5E4-0E0F48842053}"/>
          </ac:grpSpMkLst>
        </pc:grpChg>
        <pc:grpChg chg="mod">
          <ac:chgData name="Shi, Leilei (shili)" userId="959d8ace-de88-40ba-b37e-01bc33a7252b" providerId="ADAL" clId="{2F0D9180-2717-C744-A590-E847C00ACF82}" dt="2019-10-14T15:49:15.101" v="136"/>
          <ac:grpSpMkLst>
            <pc:docMk/>
            <pc:sldMk cId="4128123355" sldId="263"/>
            <ac:grpSpMk id="79" creationId="{6DFA5DA8-50E5-41E0-BD42-763091E44D2B}"/>
          </ac:grpSpMkLst>
        </pc:grpChg>
        <pc:grpChg chg="mod">
          <ac:chgData name="Shi, Leilei (shili)" userId="959d8ace-de88-40ba-b37e-01bc33a7252b" providerId="ADAL" clId="{2F0D9180-2717-C744-A590-E847C00ACF82}" dt="2019-10-14T15:49:15.101" v="136"/>
          <ac:grpSpMkLst>
            <pc:docMk/>
            <pc:sldMk cId="4128123355" sldId="263"/>
            <ac:grpSpMk id="82" creationId="{965BC503-2920-4619-B6DC-AC725120D549}"/>
          </ac:grpSpMkLst>
        </pc:grpChg>
        <pc:grpChg chg="mod">
          <ac:chgData name="Shi, Leilei (shili)" userId="959d8ace-de88-40ba-b37e-01bc33a7252b" providerId="ADAL" clId="{2F0D9180-2717-C744-A590-E847C00ACF82}" dt="2019-10-14T15:49:15.101" v="136"/>
          <ac:grpSpMkLst>
            <pc:docMk/>
            <pc:sldMk cId="4128123355" sldId="263"/>
            <ac:grpSpMk id="83" creationId="{ACA8388D-FABC-44EF-B4D5-024F3A377A15}"/>
          </ac:grpSpMkLst>
        </pc:grpChg>
        <pc:grpChg chg="mod">
          <ac:chgData name="Shi, Leilei (shili)" userId="959d8ace-de88-40ba-b37e-01bc33a7252b" providerId="ADAL" clId="{2F0D9180-2717-C744-A590-E847C00ACF82}" dt="2019-10-14T15:49:15.101" v="136"/>
          <ac:grpSpMkLst>
            <pc:docMk/>
            <pc:sldMk cId="4128123355" sldId="263"/>
            <ac:grpSpMk id="87" creationId="{F3343202-629C-4504-BF30-448A274C731B}"/>
          </ac:grpSpMkLst>
        </pc:grpChg>
        <pc:grpChg chg="mod">
          <ac:chgData name="Shi, Leilei (shili)" userId="959d8ace-de88-40ba-b37e-01bc33a7252b" providerId="ADAL" clId="{2F0D9180-2717-C744-A590-E847C00ACF82}" dt="2019-10-14T15:49:15.101" v="136"/>
          <ac:grpSpMkLst>
            <pc:docMk/>
            <pc:sldMk cId="4128123355" sldId="263"/>
            <ac:grpSpMk id="101" creationId="{FF600A08-B127-4CEE-B30B-4FEF5ACAF0FC}"/>
          </ac:grpSpMkLst>
        </pc:grpChg>
        <pc:grpChg chg="mod">
          <ac:chgData name="Shi, Leilei (shili)" userId="959d8ace-de88-40ba-b37e-01bc33a7252b" providerId="ADAL" clId="{2F0D9180-2717-C744-A590-E847C00ACF82}" dt="2019-10-14T15:49:15.101" v="136"/>
          <ac:grpSpMkLst>
            <pc:docMk/>
            <pc:sldMk cId="4128123355" sldId="263"/>
            <ac:grpSpMk id="111" creationId="{C1A26FDB-D4AD-47D7-815E-5AE26BA59758}"/>
          </ac:grpSpMkLst>
        </pc:grpChg>
        <pc:grpChg chg="mod">
          <ac:chgData name="Shi, Leilei (shili)" userId="959d8ace-de88-40ba-b37e-01bc33a7252b" providerId="ADAL" clId="{2F0D9180-2717-C744-A590-E847C00ACF82}" dt="2019-10-14T15:49:15.101" v="136"/>
          <ac:grpSpMkLst>
            <pc:docMk/>
            <pc:sldMk cId="4128123355" sldId="263"/>
            <ac:grpSpMk id="173" creationId="{08D16EAC-6643-4058-B58D-2CFDEAF2D35C}"/>
          </ac:grpSpMkLst>
        </pc:grpChg>
        <pc:grpChg chg="mod">
          <ac:chgData name="Shi, Leilei (shili)" userId="959d8ace-de88-40ba-b37e-01bc33a7252b" providerId="ADAL" clId="{2F0D9180-2717-C744-A590-E847C00ACF82}" dt="2019-10-14T15:49:15.101" v="136"/>
          <ac:grpSpMkLst>
            <pc:docMk/>
            <pc:sldMk cId="4128123355" sldId="263"/>
            <ac:grpSpMk id="274" creationId="{7DA672A9-AB1B-4609-97E4-9C271060A8A2}"/>
          </ac:grpSpMkLst>
        </pc:grpChg>
        <pc:grpChg chg="mod">
          <ac:chgData name="Shi, Leilei (shili)" userId="959d8ace-de88-40ba-b37e-01bc33a7252b" providerId="ADAL" clId="{2F0D9180-2717-C744-A590-E847C00ACF82}" dt="2019-10-14T15:49:15.101" v="136"/>
          <ac:grpSpMkLst>
            <pc:docMk/>
            <pc:sldMk cId="4128123355" sldId="263"/>
            <ac:grpSpMk id="275" creationId="{01AC6096-8A3D-4002-8B48-E09E6F9B48C2}"/>
          </ac:grpSpMkLst>
        </pc:grpChg>
        <pc:grpChg chg="mod">
          <ac:chgData name="Shi, Leilei (shili)" userId="959d8ace-de88-40ba-b37e-01bc33a7252b" providerId="ADAL" clId="{2F0D9180-2717-C744-A590-E847C00ACF82}" dt="2019-10-14T15:49:15.101" v="136"/>
          <ac:grpSpMkLst>
            <pc:docMk/>
            <pc:sldMk cId="4128123355" sldId="263"/>
            <ac:grpSpMk id="276" creationId="{BA337853-B4B7-4BDC-807D-240A6C43E275}"/>
          </ac:grpSpMkLst>
        </pc:grpChg>
        <pc:grpChg chg="mod">
          <ac:chgData name="Shi, Leilei (shili)" userId="959d8ace-de88-40ba-b37e-01bc33a7252b" providerId="ADAL" clId="{2F0D9180-2717-C744-A590-E847C00ACF82}" dt="2019-10-14T15:49:15.101" v="136"/>
          <ac:grpSpMkLst>
            <pc:docMk/>
            <pc:sldMk cId="4128123355" sldId="263"/>
            <ac:grpSpMk id="280" creationId="{B6AC0104-B0A5-4BFC-8570-7E0B8BA8E955}"/>
          </ac:grpSpMkLst>
        </pc:grpChg>
        <pc:grpChg chg="mod">
          <ac:chgData name="Shi, Leilei (shili)" userId="959d8ace-de88-40ba-b37e-01bc33a7252b" providerId="ADAL" clId="{2F0D9180-2717-C744-A590-E847C00ACF82}" dt="2019-10-14T15:49:15.101" v="136"/>
          <ac:grpSpMkLst>
            <pc:docMk/>
            <pc:sldMk cId="4128123355" sldId="263"/>
            <ac:grpSpMk id="400" creationId="{B782A00A-99A1-4395-89E8-6A3BE4DA7511}"/>
          </ac:grpSpMkLst>
        </pc:grpChg>
        <pc:grpChg chg="mod">
          <ac:chgData name="Shi, Leilei (shili)" userId="959d8ace-de88-40ba-b37e-01bc33a7252b" providerId="ADAL" clId="{2F0D9180-2717-C744-A590-E847C00ACF82}" dt="2019-10-14T15:49:15.101" v="136"/>
          <ac:grpSpMkLst>
            <pc:docMk/>
            <pc:sldMk cId="4128123355" sldId="263"/>
            <ac:grpSpMk id="402" creationId="{7C28A432-13E9-46B7-BAB5-324428D98B5C}"/>
          </ac:grpSpMkLst>
        </pc:grpChg>
        <pc:picChg chg="mod">
          <ac:chgData name="Shi, Leilei (shili)" userId="959d8ace-de88-40ba-b37e-01bc33a7252b" providerId="ADAL" clId="{2F0D9180-2717-C744-A590-E847C00ACF82}" dt="2019-10-14T15:49:15.101" v="136"/>
          <ac:picMkLst>
            <pc:docMk/>
            <pc:sldMk cId="4128123355" sldId="263"/>
            <ac:picMk id="12" creationId="{46527CB4-5400-3F4D-BE5D-911AF85BAFCA}"/>
          </ac:picMkLst>
        </pc:picChg>
        <pc:picChg chg="add mod">
          <ac:chgData name="Shi, Leilei (shili)" userId="959d8ace-de88-40ba-b37e-01bc33a7252b" providerId="ADAL" clId="{2F0D9180-2717-C744-A590-E847C00ACF82}" dt="2019-10-14T15:49:15.101" v="136"/>
          <ac:picMkLst>
            <pc:docMk/>
            <pc:sldMk cId="4128123355" sldId="263"/>
            <ac:picMk id="18" creationId="{419F4CA8-612B-CA49-9888-622DCB330E46}"/>
          </ac:picMkLst>
        </pc:picChg>
        <pc:picChg chg="del">
          <ac:chgData name="Shi, Leilei (shili)" userId="959d8ace-de88-40ba-b37e-01bc33a7252b" providerId="ADAL" clId="{2F0D9180-2717-C744-A590-E847C00ACF82}" dt="2019-10-13T17:46:58.843" v="0" actId="478"/>
          <ac:picMkLst>
            <pc:docMk/>
            <pc:sldMk cId="4128123355" sldId="263"/>
            <ac:picMk id="22" creationId="{F29E20F9-3069-8446-A1DE-F078A324DB2D}"/>
          </ac:picMkLst>
        </pc:picChg>
        <pc:picChg chg="mod">
          <ac:chgData name="Shi, Leilei (shili)" userId="959d8ace-de88-40ba-b37e-01bc33a7252b" providerId="ADAL" clId="{2F0D9180-2717-C744-A590-E847C00ACF82}" dt="2019-10-14T15:49:15.101" v="136"/>
          <ac:picMkLst>
            <pc:docMk/>
            <pc:sldMk cId="4128123355" sldId="263"/>
            <ac:picMk id="54" creationId="{A5D363DD-6CFB-4E18-8887-3AE0133B847E}"/>
          </ac:picMkLst>
        </pc:picChg>
        <pc:picChg chg="mod">
          <ac:chgData name="Shi, Leilei (shili)" userId="959d8ace-de88-40ba-b37e-01bc33a7252b" providerId="ADAL" clId="{2F0D9180-2717-C744-A590-E847C00ACF82}" dt="2019-10-14T15:49:15.101" v="136"/>
          <ac:picMkLst>
            <pc:docMk/>
            <pc:sldMk cId="4128123355" sldId="263"/>
            <ac:picMk id="383" creationId="{6BCFF05D-B42B-4C45-B24F-DEFAB0F11054}"/>
          </ac:picMkLst>
        </pc:picChg>
        <pc:picChg chg="mod">
          <ac:chgData name="Shi, Leilei (shili)" userId="959d8ace-de88-40ba-b37e-01bc33a7252b" providerId="ADAL" clId="{2F0D9180-2717-C744-A590-E847C00ACF82}" dt="2019-10-14T15:49:15.101" v="136"/>
          <ac:picMkLst>
            <pc:docMk/>
            <pc:sldMk cId="4128123355" sldId="263"/>
            <ac:picMk id="384" creationId="{A85D6434-C9B1-4335-B048-0178608A2C7D}"/>
          </ac:picMkLst>
        </pc:picChg>
        <pc:picChg chg="mod">
          <ac:chgData name="Shi, Leilei (shili)" userId="959d8ace-de88-40ba-b37e-01bc33a7252b" providerId="ADAL" clId="{2F0D9180-2717-C744-A590-E847C00ACF82}" dt="2019-10-14T15:49:15.101" v="136"/>
          <ac:picMkLst>
            <pc:docMk/>
            <pc:sldMk cId="4128123355" sldId="263"/>
            <ac:picMk id="395" creationId="{775F3254-830A-40C1-A804-0BCA3869DFDF}"/>
          </ac:picMkLst>
        </pc:picChg>
        <pc:picChg chg="mod">
          <ac:chgData name="Shi, Leilei (shili)" userId="959d8ace-de88-40ba-b37e-01bc33a7252b" providerId="ADAL" clId="{2F0D9180-2717-C744-A590-E847C00ACF82}" dt="2019-10-14T15:49:15.101" v="136"/>
          <ac:picMkLst>
            <pc:docMk/>
            <pc:sldMk cId="4128123355" sldId="263"/>
            <ac:picMk id="397" creationId="{5839CB8C-F31F-421E-9ED0-45E935E00FCC}"/>
          </ac:picMkLst>
        </pc:picChg>
      </pc:sldChg>
      <pc:sldMasterChg chg="modSp">
        <pc:chgData name="Shi, Leilei (shili)" userId="959d8ace-de88-40ba-b37e-01bc33a7252b" providerId="ADAL" clId="{2F0D9180-2717-C744-A590-E847C00ACF82}" dt="2019-10-14T15:49:15.101" v="136"/>
        <pc:sldMasterMkLst>
          <pc:docMk/>
          <pc:sldMasterMk cId="2054342921" sldId="2147483672"/>
        </pc:sldMasterMkLst>
        <pc:spChg chg="mod">
          <ac:chgData name="Shi, Leilei (shili)" userId="959d8ace-de88-40ba-b37e-01bc33a7252b" providerId="ADAL" clId="{2F0D9180-2717-C744-A590-E847C00ACF82}" dt="2019-10-14T15:49:15.101" v="136"/>
          <ac:spMkLst>
            <pc:docMk/>
            <pc:sldMasterMk cId="2054342921" sldId="2147483672"/>
            <ac:spMk id="5" creationId="{00000000-0000-0000-0000-000000000000}"/>
          </ac:spMkLst>
        </pc:spChg>
        <pc:picChg chg="mod">
          <ac:chgData name="Shi, Leilei (shili)" userId="959d8ace-de88-40ba-b37e-01bc33a7252b" providerId="ADAL" clId="{2F0D9180-2717-C744-A590-E847C00ACF82}" dt="2019-10-14T15:49:15.101" v="136"/>
          <ac:picMkLst>
            <pc:docMk/>
            <pc:sldMasterMk cId="2054342921" sldId="2147483672"/>
            <ac:picMk id="2" creationId="{00000000-0000-0000-0000-000000000000}"/>
          </ac:picMkLst>
        </pc:picChg>
        <pc:picChg chg="mod">
          <ac:chgData name="Shi, Leilei (shili)" userId="959d8ace-de88-40ba-b37e-01bc33a7252b" providerId="ADAL" clId="{2F0D9180-2717-C744-A590-E847C00ACF82}" dt="2019-10-14T15:49:15.101" v="136"/>
          <ac:picMkLst>
            <pc:docMk/>
            <pc:sldMasterMk cId="2054342921" sldId="2147483672"/>
            <ac:picMk id="3" creationId="{00000000-0000-0000-0000-000000000000}"/>
          </ac:picMkLst>
        </pc:picChg>
        <pc:picChg chg="mod">
          <ac:chgData name="Shi, Leilei (shili)" userId="959d8ace-de88-40ba-b37e-01bc33a7252b" providerId="ADAL" clId="{2F0D9180-2717-C744-A590-E847C00ACF82}" dt="2019-10-14T15:49:15.101" v="136"/>
          <ac:picMkLst>
            <pc:docMk/>
            <pc:sldMasterMk cId="2054342921" sldId="2147483672"/>
            <ac:picMk id="4" creationId="{00000000-0000-0000-0000-000000000000}"/>
          </ac:picMkLst>
        </pc:picChg>
      </pc:sldMasterChg>
    </pc:docChg>
  </pc:docChgLst>
  <pc:docChgLst>
    <pc:chgData name="Shi, Leilei (shili)" userId="959d8ace-de88-40ba-b37e-01bc33a7252b" providerId="ADAL" clId="{514FAD0C-F578-F440-84D6-8BB74C2955F2}"/>
    <pc:docChg chg="undo modSld">
      <pc:chgData name="Shi, Leilei (shili)" userId="959d8ace-de88-40ba-b37e-01bc33a7252b" providerId="ADAL" clId="{514FAD0C-F578-F440-84D6-8BB74C2955F2}" dt="2019-10-09T18:08:54.919" v="231" actId="1036"/>
      <pc:docMkLst>
        <pc:docMk/>
      </pc:docMkLst>
      <pc:sldChg chg="addSp delSp modSp">
        <pc:chgData name="Shi, Leilei (shili)" userId="959d8ace-de88-40ba-b37e-01bc33a7252b" providerId="ADAL" clId="{514FAD0C-F578-F440-84D6-8BB74C2955F2}" dt="2019-10-09T18:08:54.919" v="231" actId="1036"/>
        <pc:sldMkLst>
          <pc:docMk/>
          <pc:sldMk cId="4128123355" sldId="263"/>
        </pc:sldMkLst>
        <pc:spChg chg="add mod">
          <ac:chgData name="Shi, Leilei (shili)" userId="959d8ace-de88-40ba-b37e-01bc33a7252b" providerId="ADAL" clId="{514FAD0C-F578-F440-84D6-8BB74C2955F2}" dt="2019-10-09T17:55:30.554" v="33" actId="1036"/>
          <ac:spMkLst>
            <pc:docMk/>
            <pc:sldMk cId="4128123355" sldId="263"/>
            <ac:spMk id="16" creationId="{D258ACE1-6DD4-0648-BD86-BFF344FEE18D}"/>
          </ac:spMkLst>
        </pc:spChg>
        <pc:spChg chg="mod">
          <ac:chgData name="Shi, Leilei (shili)" userId="959d8ace-de88-40ba-b37e-01bc33a7252b" providerId="ADAL" clId="{514FAD0C-F578-F440-84D6-8BB74C2955F2}" dt="2019-10-09T17:55:40.377" v="49" actId="1035"/>
          <ac:spMkLst>
            <pc:docMk/>
            <pc:sldMk cId="4128123355" sldId="263"/>
            <ac:spMk id="20" creationId="{1D72C60C-1F1C-4041-8A56-1A008714FBDB}"/>
          </ac:spMkLst>
        </pc:spChg>
        <pc:spChg chg="mod">
          <ac:chgData name="Shi, Leilei (shili)" userId="959d8ace-de88-40ba-b37e-01bc33a7252b" providerId="ADAL" clId="{514FAD0C-F578-F440-84D6-8BB74C2955F2}" dt="2019-10-09T17:59:59.975" v="83" actId="1036"/>
          <ac:spMkLst>
            <pc:docMk/>
            <pc:sldMk cId="4128123355" sldId="263"/>
            <ac:spMk id="61" creationId="{3215C2DE-EE1B-4287-889A-2784E323E60A}"/>
          </ac:spMkLst>
        </pc:spChg>
        <pc:spChg chg="mod topLvl">
          <ac:chgData name="Shi, Leilei (shili)" userId="959d8ace-de88-40ba-b37e-01bc33a7252b" providerId="ADAL" clId="{514FAD0C-F578-F440-84D6-8BB74C2955F2}" dt="2019-10-09T18:01:39.379" v="114" actId="1036"/>
          <ac:spMkLst>
            <pc:docMk/>
            <pc:sldMk cId="4128123355" sldId="263"/>
            <ac:spMk id="70" creationId="{C22379A5-8B00-4F3B-97C6-1E68FCD2FE16}"/>
          </ac:spMkLst>
        </pc:spChg>
        <pc:spChg chg="mod topLvl">
          <ac:chgData name="Shi, Leilei (shili)" userId="959d8ace-de88-40ba-b37e-01bc33a7252b" providerId="ADAL" clId="{514FAD0C-F578-F440-84D6-8BB74C2955F2}" dt="2019-10-09T18:01:39.379" v="114" actId="1036"/>
          <ac:spMkLst>
            <pc:docMk/>
            <pc:sldMk cId="4128123355" sldId="263"/>
            <ac:spMk id="71" creationId="{73523901-34A3-4A35-B567-E2A11E60BE44}"/>
          </ac:spMkLst>
        </pc:spChg>
        <pc:spChg chg="mod">
          <ac:chgData name="Shi, Leilei (shili)" userId="959d8ace-de88-40ba-b37e-01bc33a7252b" providerId="ADAL" clId="{514FAD0C-F578-F440-84D6-8BB74C2955F2}" dt="2019-10-09T18:07:33.556" v="221" actId="1037"/>
          <ac:spMkLst>
            <pc:docMk/>
            <pc:sldMk cId="4128123355" sldId="263"/>
            <ac:spMk id="84" creationId="{7CED1F5D-6679-46C2-A96B-BCE82D7AF400}"/>
          </ac:spMkLst>
        </pc:spChg>
        <pc:spChg chg="mod">
          <ac:chgData name="Shi, Leilei (shili)" userId="959d8ace-de88-40ba-b37e-01bc33a7252b" providerId="ADAL" clId="{514FAD0C-F578-F440-84D6-8BB74C2955F2}" dt="2019-10-09T17:55:36.993" v="43" actId="1035"/>
          <ac:spMkLst>
            <pc:docMk/>
            <pc:sldMk cId="4128123355" sldId="263"/>
            <ac:spMk id="115" creationId="{2817D900-784E-4E70-864F-974CB860DFCC}"/>
          </ac:spMkLst>
        </pc:spChg>
        <pc:spChg chg="mod topLvl">
          <ac:chgData name="Shi, Leilei (shili)" userId="959d8ace-de88-40ba-b37e-01bc33a7252b" providerId="ADAL" clId="{514FAD0C-F578-F440-84D6-8BB74C2955F2}" dt="2019-10-09T18:08:54.919" v="231" actId="1036"/>
          <ac:spMkLst>
            <pc:docMk/>
            <pc:sldMk cId="4128123355" sldId="263"/>
            <ac:spMk id="385" creationId="{5169E418-F7A5-4D3D-B58A-A154ABFAF314}"/>
          </ac:spMkLst>
        </pc:spChg>
        <pc:spChg chg="mod topLvl">
          <ac:chgData name="Shi, Leilei (shili)" userId="959d8ace-de88-40ba-b37e-01bc33a7252b" providerId="ADAL" clId="{514FAD0C-F578-F440-84D6-8BB74C2955F2}" dt="2019-10-09T18:08:54.919" v="231" actId="1036"/>
          <ac:spMkLst>
            <pc:docMk/>
            <pc:sldMk cId="4128123355" sldId="263"/>
            <ac:spMk id="386" creationId="{A53885AE-A2AE-4874-BB14-7DBBD59A7D10}"/>
          </ac:spMkLst>
        </pc:spChg>
        <pc:spChg chg="mod">
          <ac:chgData name="Shi, Leilei (shili)" userId="959d8ace-de88-40ba-b37e-01bc33a7252b" providerId="ADAL" clId="{514FAD0C-F578-F440-84D6-8BB74C2955F2}" dt="2019-10-09T17:55:27.002" v="24" actId="1035"/>
          <ac:spMkLst>
            <pc:docMk/>
            <pc:sldMk cId="4128123355" sldId="263"/>
            <ac:spMk id="389" creationId="{615A972B-1865-495A-8E35-073EEE18D71A}"/>
          </ac:spMkLst>
        </pc:spChg>
        <pc:spChg chg="mod">
          <ac:chgData name="Shi, Leilei (shili)" userId="959d8ace-de88-40ba-b37e-01bc33a7252b" providerId="ADAL" clId="{514FAD0C-F578-F440-84D6-8BB74C2955F2}" dt="2019-10-09T17:55:48.565" v="57" actId="1036"/>
          <ac:spMkLst>
            <pc:docMk/>
            <pc:sldMk cId="4128123355" sldId="263"/>
            <ac:spMk id="412" creationId="{8822E20A-C546-C141-BC46-7D4A6CBACCAB}"/>
          </ac:spMkLst>
        </pc:spChg>
        <pc:grpChg chg="add del mod">
          <ac:chgData name="Shi, Leilei (shili)" userId="959d8ace-de88-40ba-b37e-01bc33a7252b" providerId="ADAL" clId="{514FAD0C-F578-F440-84D6-8BB74C2955F2}" dt="2019-10-09T18:07:42.953" v="224" actId="165"/>
          <ac:grpSpMkLst>
            <pc:docMk/>
            <pc:sldMk cId="4128123355" sldId="263"/>
            <ac:grpSpMk id="21" creationId="{DCB3DC9E-2499-C841-B548-F7E8546CDD72}"/>
          </ac:grpSpMkLst>
        </pc:grpChg>
        <pc:grpChg chg="add mod">
          <ac:chgData name="Shi, Leilei (shili)" userId="959d8ace-de88-40ba-b37e-01bc33a7252b" providerId="ADAL" clId="{514FAD0C-F578-F440-84D6-8BB74C2955F2}" dt="2019-10-09T18:08:47.458" v="225" actId="164"/>
          <ac:grpSpMkLst>
            <pc:docMk/>
            <pc:sldMk cId="4128123355" sldId="263"/>
            <ac:grpSpMk id="22" creationId="{ACF23AAE-6C46-E145-85E3-F4C1E1A55581}"/>
          </ac:grpSpMkLst>
        </pc:grpChg>
        <pc:grpChg chg="del mod">
          <ac:chgData name="Shi, Leilei (shili)" userId="959d8ace-de88-40ba-b37e-01bc33a7252b" providerId="ADAL" clId="{514FAD0C-F578-F440-84D6-8BB74C2955F2}" dt="2019-10-09T18:01:10.847" v="91" actId="165"/>
          <ac:grpSpMkLst>
            <pc:docMk/>
            <pc:sldMk cId="4128123355" sldId="263"/>
            <ac:grpSpMk id="67" creationId="{C6012F8A-A024-4536-8E89-0C6F14CE0BFE}"/>
          </ac:grpSpMkLst>
        </pc:grpChg>
        <pc:grpChg chg="mod topLvl">
          <ac:chgData name="Shi, Leilei (shili)" userId="959d8ace-de88-40ba-b37e-01bc33a7252b" providerId="ADAL" clId="{514FAD0C-F578-F440-84D6-8BB74C2955F2}" dt="2019-10-09T18:07:42.953" v="224" actId="165"/>
          <ac:grpSpMkLst>
            <pc:docMk/>
            <pc:sldMk cId="4128123355" sldId="263"/>
            <ac:grpSpMk id="68" creationId="{0DDDB418-0C58-4CCC-8255-6669D2706452}"/>
          </ac:grpSpMkLst>
        </pc:grpChg>
        <pc:grpChg chg="del mod">
          <ac:chgData name="Shi, Leilei (shili)" userId="959d8ace-de88-40ba-b37e-01bc33a7252b" providerId="ADAL" clId="{514FAD0C-F578-F440-84D6-8BB74C2955F2}" dt="2019-10-09T18:02:01.231" v="116" actId="165"/>
          <ac:grpSpMkLst>
            <pc:docMk/>
            <pc:sldMk cId="4128123355" sldId="263"/>
            <ac:grpSpMk id="382" creationId="{DE15CA1F-F6CE-477D-8BA5-032B8E66CCA7}"/>
          </ac:grpSpMkLst>
        </pc:grpChg>
        <pc:picChg chg="mod">
          <ac:chgData name="Shi, Leilei (shili)" userId="959d8ace-de88-40ba-b37e-01bc33a7252b" providerId="ADAL" clId="{514FAD0C-F578-F440-84D6-8BB74C2955F2}" dt="2019-10-09T17:55:45.078" v="51" actId="1036"/>
          <ac:picMkLst>
            <pc:docMk/>
            <pc:sldMk cId="4128123355" sldId="263"/>
            <ac:picMk id="18" creationId="{751B3D53-C57A-BB49-9559-1F5D0275A604}"/>
          </ac:picMkLst>
        </pc:picChg>
        <pc:picChg chg="mod topLvl">
          <ac:chgData name="Shi, Leilei (shili)" userId="959d8ace-de88-40ba-b37e-01bc33a7252b" providerId="ADAL" clId="{514FAD0C-F578-F440-84D6-8BB74C2955F2}" dt="2019-10-09T18:07:42.953" v="224" actId="165"/>
          <ac:picMkLst>
            <pc:docMk/>
            <pc:sldMk cId="4128123355" sldId="263"/>
            <ac:picMk id="69" creationId="{3776D740-076C-4B6C-B37B-FF7C77875D4C}"/>
          </ac:picMkLst>
        </pc:picChg>
        <pc:picChg chg="mod topLvl">
          <ac:chgData name="Shi, Leilei (shili)" userId="959d8ace-de88-40ba-b37e-01bc33a7252b" providerId="ADAL" clId="{514FAD0C-F578-F440-84D6-8BB74C2955F2}" dt="2019-10-09T18:08:47.458" v="225" actId="164"/>
          <ac:picMkLst>
            <pc:docMk/>
            <pc:sldMk cId="4128123355" sldId="263"/>
            <ac:picMk id="383" creationId="{6BCFF05D-B42B-4C45-B24F-DEFAB0F11054}"/>
          </ac:picMkLst>
        </pc:picChg>
        <pc:picChg chg="mod topLvl">
          <ac:chgData name="Shi, Leilei (shili)" userId="959d8ace-de88-40ba-b37e-01bc33a7252b" providerId="ADAL" clId="{514FAD0C-F578-F440-84D6-8BB74C2955F2}" dt="2019-10-09T18:08:47.458" v="225" actId="164"/>
          <ac:picMkLst>
            <pc:docMk/>
            <pc:sldMk cId="4128123355" sldId="263"/>
            <ac:picMk id="384" creationId="{A85D6434-C9B1-4335-B048-0178608A2C7D}"/>
          </ac:picMkLst>
        </pc:picChg>
        <pc:cxnChg chg="mod">
          <ac:chgData name="Shi, Leilei (shili)" userId="959d8ace-de88-40ba-b37e-01bc33a7252b" providerId="ADAL" clId="{514FAD0C-F578-F440-84D6-8BB74C2955F2}" dt="2019-10-09T18:07:29.079" v="218" actId="1035"/>
          <ac:cxnSpMkLst>
            <pc:docMk/>
            <pc:sldMk cId="4128123355" sldId="263"/>
            <ac:cxnSpMk id="85" creationId="{0FF09881-2641-40C8-A69E-683EB931200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defPPr>
              <a:defRPr kern="1200" smtId="4294967295"/>
            </a:defPPr>
            <a:lvl1pPr algn="r">
              <a:defRPr sz="1200"/>
            </a:lvl1pPr>
          </a:lstStyle>
          <a:p>
            <a:fld id="{7B0E8FA9-8B5F-4493-A208-FBBD06A1EBF4}" type="datetimeFigureOut">
              <a:rPr lang="en-US" smtClean="0"/>
              <a:t>2/27/23</a:t>
            </a:fld>
            <a:endParaRPr lang="en-US"/>
          </a:p>
        </p:txBody>
      </p:sp>
      <p:sp>
        <p:nvSpPr>
          <p:cNvPr id="4" name="Slide Image Placeholder 3"/>
          <p:cNvSpPr>
            <a:spLocks noGrp="1" noRot="1" noChangeAspect="1"/>
          </p:cNvSpPr>
          <p:nvPr>
            <p:ph type="sldImg" idx="2"/>
          </p:nvPr>
        </p:nvSpPr>
        <p:spPr>
          <a:xfrm>
            <a:off x="890588" y="696913"/>
            <a:ext cx="5229225"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2193916" rtl="0" eaLnBrk="1" latinLnBrk="0" hangingPunct="1">
      <a:defRPr sz="2850" kern="1200">
        <a:solidFill>
          <a:schemeClr val="tx1"/>
        </a:solidFill>
        <a:latin typeface="+mn-lt"/>
        <a:ea typeface="+mn-ea"/>
        <a:cs typeface="+mn-cs"/>
      </a:defRPr>
    </a:lvl1pPr>
    <a:lvl2pPr marL="1096959" algn="l" defTabSz="2193916" rtl="0" eaLnBrk="1" latinLnBrk="0" hangingPunct="1">
      <a:defRPr sz="2850" kern="1200">
        <a:solidFill>
          <a:schemeClr val="tx1"/>
        </a:solidFill>
        <a:latin typeface="+mn-lt"/>
        <a:ea typeface="+mn-ea"/>
        <a:cs typeface="+mn-cs"/>
      </a:defRPr>
    </a:lvl2pPr>
    <a:lvl3pPr marL="2193916" algn="l" defTabSz="2193916" rtl="0" eaLnBrk="1" latinLnBrk="0" hangingPunct="1">
      <a:defRPr sz="2850" kern="1200">
        <a:solidFill>
          <a:schemeClr val="tx1"/>
        </a:solidFill>
        <a:latin typeface="+mn-lt"/>
        <a:ea typeface="+mn-ea"/>
        <a:cs typeface="+mn-cs"/>
      </a:defRPr>
    </a:lvl3pPr>
    <a:lvl4pPr marL="3290876" algn="l" defTabSz="2193916" rtl="0" eaLnBrk="1" latinLnBrk="0" hangingPunct="1">
      <a:defRPr sz="2850" kern="1200">
        <a:solidFill>
          <a:schemeClr val="tx1"/>
        </a:solidFill>
        <a:latin typeface="+mn-lt"/>
        <a:ea typeface="+mn-ea"/>
        <a:cs typeface="+mn-cs"/>
      </a:defRPr>
    </a:lvl4pPr>
    <a:lvl5pPr marL="4387835" algn="l" defTabSz="2193916" rtl="0" eaLnBrk="1" latinLnBrk="0" hangingPunct="1">
      <a:defRPr sz="2850" kern="1200">
        <a:solidFill>
          <a:schemeClr val="tx1"/>
        </a:solidFill>
        <a:latin typeface="+mn-lt"/>
        <a:ea typeface="+mn-ea"/>
        <a:cs typeface="+mn-cs"/>
      </a:defRPr>
    </a:lvl5pPr>
    <a:lvl6pPr marL="5484793" algn="l" defTabSz="2193916" rtl="0" eaLnBrk="1" latinLnBrk="0" hangingPunct="1">
      <a:defRPr sz="2850" kern="1200">
        <a:solidFill>
          <a:schemeClr val="tx1"/>
        </a:solidFill>
        <a:latin typeface="+mn-lt"/>
        <a:ea typeface="+mn-ea"/>
        <a:cs typeface="+mn-cs"/>
      </a:defRPr>
    </a:lvl6pPr>
    <a:lvl7pPr marL="6581751" algn="l" defTabSz="2193916" rtl="0" eaLnBrk="1" latinLnBrk="0" hangingPunct="1">
      <a:defRPr sz="2850" kern="1200">
        <a:solidFill>
          <a:schemeClr val="tx1"/>
        </a:solidFill>
        <a:latin typeface="+mn-lt"/>
        <a:ea typeface="+mn-ea"/>
        <a:cs typeface="+mn-cs"/>
      </a:defRPr>
    </a:lvl7pPr>
    <a:lvl8pPr marL="7678709" algn="l" defTabSz="2193916" rtl="0" eaLnBrk="1" latinLnBrk="0" hangingPunct="1">
      <a:defRPr sz="2850" kern="1200">
        <a:solidFill>
          <a:schemeClr val="tx1"/>
        </a:solidFill>
        <a:latin typeface="+mn-lt"/>
        <a:ea typeface="+mn-ea"/>
        <a:cs typeface="+mn-cs"/>
      </a:defRPr>
    </a:lvl8pPr>
    <a:lvl9pPr marL="8775668" algn="l" defTabSz="2193916" rtl="0" eaLnBrk="1" latinLnBrk="0" hangingPunct="1">
      <a:defRPr sz="28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5AFD9-35F1-4A8D-8AD3-EDB948176196}" type="slidenum">
              <a:rPr lang="en-US" smtClean="0"/>
              <a:t>1</a:t>
            </a:fld>
            <a:endParaRPr lang="en-US"/>
          </a:p>
        </p:txBody>
      </p:sp>
    </p:spTree>
    <p:extLst>
      <p:ext uri="{BB962C8B-B14F-4D97-AF65-F5344CB8AC3E}">
        <p14:creationId xmlns:p14="http://schemas.microsoft.com/office/powerpoint/2010/main" val="428088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6695721" y="8992306"/>
            <a:ext cx="7930445" cy="2730500"/>
          </a:xfrm>
          <a:prstGeom prst="rect">
            <a:avLst/>
          </a:prstGeom>
        </p:spPr>
      </p:pic>
      <p:pic>
        <p:nvPicPr>
          <p:cNvPr id="3" name="New picture"/>
          <p:cNvPicPr/>
          <p:nvPr/>
        </p:nvPicPr>
        <p:blipFill>
          <a:blip r:embed="rId4"/>
          <a:stretch>
            <a:fillRect/>
          </a:stretch>
        </p:blipFill>
        <p:spPr>
          <a:xfrm rot="5400000">
            <a:off x="26197280" y="8992306"/>
            <a:ext cx="7930445" cy="2730500"/>
          </a:xfrm>
          <a:prstGeom prst="rect">
            <a:avLst/>
          </a:prstGeom>
        </p:spPr>
      </p:pic>
      <p:pic>
        <p:nvPicPr>
          <p:cNvPr id="4" name="New picture"/>
          <p:cNvPicPr/>
          <p:nvPr/>
        </p:nvPicPr>
        <p:blipFill>
          <a:blip r:embed="rId5"/>
          <a:stretch>
            <a:fillRect/>
          </a:stretch>
        </p:blipFill>
        <p:spPr>
          <a:xfrm>
            <a:off x="4349751" y="18570222"/>
            <a:ext cx="18732500" cy="860778"/>
          </a:xfrm>
          <a:prstGeom prst="rect">
            <a:avLst/>
          </a:prstGeom>
        </p:spPr>
      </p:pic>
      <p:sp>
        <p:nvSpPr>
          <p:cNvPr id="5" name="New shape"/>
          <p:cNvSpPr/>
          <p:nvPr/>
        </p:nvSpPr>
        <p:spPr>
          <a:xfrm>
            <a:off x="4349750" y="18887726"/>
            <a:ext cx="13716000" cy="70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3796">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3413417" rtl="0" eaLnBrk="1" latinLnBrk="0" hangingPunct="1">
        <a:spcBef>
          <a:spcPct val="0"/>
        </a:spcBef>
        <a:buNone/>
        <a:defRPr sz="10422" kern="1200">
          <a:solidFill>
            <a:schemeClr val="tx1"/>
          </a:solidFill>
          <a:latin typeface="+mj-lt"/>
          <a:ea typeface="+mj-ea"/>
          <a:cs typeface="+mj-cs"/>
        </a:defRPr>
      </a:lvl1pPr>
    </p:titleStyle>
    <p:bodyStyle>
      <a:defPPr>
        <a:defRPr kern="1200" smtId="4294967295"/>
      </a:defPPr>
      <a:lvl1pPr marL="0" indent="0" algn="l" defTabSz="3413417" rtl="0" eaLnBrk="1" latinLnBrk="0" hangingPunct="1">
        <a:spcBef>
          <a:spcPct val="20000"/>
        </a:spcBef>
        <a:buFont typeface="Arial" pitchFamily="34" charset="0"/>
        <a:buNone/>
        <a:defRPr sz="10422" kern="1200">
          <a:solidFill>
            <a:schemeClr val="tx1"/>
          </a:solidFill>
          <a:latin typeface="+mn-lt"/>
          <a:ea typeface="+mn-ea"/>
          <a:cs typeface="+mn-cs"/>
        </a:defRPr>
      </a:lvl1pPr>
      <a:lvl2pPr marL="2773403" indent="-1066693" algn="l" defTabSz="3413417" rtl="0" eaLnBrk="1" latinLnBrk="0" hangingPunct="1">
        <a:spcBef>
          <a:spcPct val="20000"/>
        </a:spcBef>
        <a:buFont typeface="Arial" pitchFamily="34" charset="0"/>
        <a:buChar char="–"/>
        <a:defRPr sz="10422" kern="1200">
          <a:solidFill>
            <a:schemeClr val="tx1"/>
          </a:solidFill>
          <a:latin typeface="+mn-lt"/>
          <a:ea typeface="+mn-ea"/>
          <a:cs typeface="+mn-cs"/>
        </a:defRPr>
      </a:lvl2pPr>
      <a:lvl3pPr marL="4266772" indent="-853355" algn="l" defTabSz="3413417" rtl="0" eaLnBrk="1" latinLnBrk="0" hangingPunct="1">
        <a:spcBef>
          <a:spcPct val="20000"/>
        </a:spcBef>
        <a:buFont typeface="Arial" pitchFamily="34" charset="0"/>
        <a:buChar char="•"/>
        <a:defRPr sz="8945" kern="1200">
          <a:solidFill>
            <a:schemeClr val="tx1"/>
          </a:solidFill>
          <a:latin typeface="+mn-lt"/>
          <a:ea typeface="+mn-ea"/>
          <a:cs typeface="+mn-cs"/>
        </a:defRPr>
      </a:lvl3pPr>
      <a:lvl4pPr marL="5973479"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4pPr>
      <a:lvl5pPr marL="7680187"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5pPr>
      <a:lvl6pPr marL="9386894"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6pPr>
      <a:lvl7pPr marL="11093602"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7pPr>
      <a:lvl8pPr marL="12800310"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8pPr>
      <a:lvl9pPr marL="14507017" indent="-853355" algn="l" defTabSz="3413417" rtl="0" eaLnBrk="1" latinLnBrk="0" hangingPunct="1">
        <a:spcBef>
          <a:spcPct val="20000"/>
        </a:spcBef>
        <a:buFont typeface="Arial" pitchFamily="34" charset="0"/>
        <a:buChar char="•"/>
        <a:defRPr sz="7544" kern="1200">
          <a:solidFill>
            <a:schemeClr val="tx1"/>
          </a:solidFill>
          <a:latin typeface="+mn-lt"/>
          <a:ea typeface="+mn-ea"/>
          <a:cs typeface="+mn-cs"/>
        </a:defRPr>
      </a:lvl9pPr>
    </p:bodyStyle>
    <p:otherStyle>
      <a:defPPr>
        <a:defRPr lang="en-US"/>
      </a:defPPr>
      <a:lvl1pPr marL="0" algn="l" defTabSz="3413417" rtl="0" eaLnBrk="1" latinLnBrk="0" hangingPunct="1">
        <a:defRPr sz="6767" kern="1200">
          <a:solidFill>
            <a:schemeClr val="tx1"/>
          </a:solidFill>
          <a:latin typeface="+mn-lt"/>
          <a:ea typeface="+mn-ea"/>
          <a:cs typeface="+mn-cs"/>
        </a:defRPr>
      </a:lvl1pPr>
      <a:lvl2pPr marL="1706708" algn="l" defTabSz="3413417" rtl="0" eaLnBrk="1" latinLnBrk="0" hangingPunct="1">
        <a:defRPr sz="6767" kern="1200">
          <a:solidFill>
            <a:schemeClr val="tx1"/>
          </a:solidFill>
          <a:latin typeface="+mn-lt"/>
          <a:ea typeface="+mn-ea"/>
          <a:cs typeface="+mn-cs"/>
        </a:defRPr>
      </a:lvl2pPr>
      <a:lvl3pPr marL="3413417" algn="l" defTabSz="3413417" rtl="0" eaLnBrk="1" latinLnBrk="0" hangingPunct="1">
        <a:defRPr sz="6767" kern="1200">
          <a:solidFill>
            <a:schemeClr val="tx1"/>
          </a:solidFill>
          <a:latin typeface="+mn-lt"/>
          <a:ea typeface="+mn-ea"/>
          <a:cs typeface="+mn-cs"/>
        </a:defRPr>
      </a:lvl3pPr>
      <a:lvl4pPr marL="5120124" algn="l" defTabSz="3413417" rtl="0" eaLnBrk="1" latinLnBrk="0" hangingPunct="1">
        <a:defRPr sz="6767" kern="1200">
          <a:solidFill>
            <a:schemeClr val="tx1"/>
          </a:solidFill>
          <a:latin typeface="+mn-lt"/>
          <a:ea typeface="+mn-ea"/>
          <a:cs typeface="+mn-cs"/>
        </a:defRPr>
      </a:lvl4pPr>
      <a:lvl5pPr marL="6826832" algn="l" defTabSz="3413417" rtl="0" eaLnBrk="1" latinLnBrk="0" hangingPunct="1">
        <a:defRPr sz="6767" kern="1200">
          <a:solidFill>
            <a:schemeClr val="tx1"/>
          </a:solidFill>
          <a:latin typeface="+mn-lt"/>
          <a:ea typeface="+mn-ea"/>
          <a:cs typeface="+mn-cs"/>
        </a:defRPr>
      </a:lvl5pPr>
      <a:lvl6pPr marL="8533540" algn="l" defTabSz="3413417" rtl="0" eaLnBrk="1" latinLnBrk="0" hangingPunct="1">
        <a:defRPr sz="6767" kern="1200">
          <a:solidFill>
            <a:schemeClr val="tx1"/>
          </a:solidFill>
          <a:latin typeface="+mn-lt"/>
          <a:ea typeface="+mn-ea"/>
          <a:cs typeface="+mn-cs"/>
        </a:defRPr>
      </a:lvl6pPr>
      <a:lvl7pPr marL="10240248" algn="l" defTabSz="3413417" rtl="0" eaLnBrk="1" latinLnBrk="0" hangingPunct="1">
        <a:defRPr sz="6767" kern="1200">
          <a:solidFill>
            <a:schemeClr val="tx1"/>
          </a:solidFill>
          <a:latin typeface="+mn-lt"/>
          <a:ea typeface="+mn-ea"/>
          <a:cs typeface="+mn-cs"/>
        </a:defRPr>
      </a:lvl7pPr>
      <a:lvl8pPr marL="11946954" algn="l" defTabSz="3413417" rtl="0" eaLnBrk="1" latinLnBrk="0" hangingPunct="1">
        <a:defRPr sz="6767" kern="1200">
          <a:solidFill>
            <a:schemeClr val="tx1"/>
          </a:solidFill>
          <a:latin typeface="+mn-lt"/>
          <a:ea typeface="+mn-ea"/>
          <a:cs typeface="+mn-cs"/>
        </a:defRPr>
      </a:lvl8pPr>
      <a:lvl9pPr marL="13653664" algn="l" defTabSz="3413417" rtl="0" eaLnBrk="1" latinLnBrk="0" hangingPunct="1">
        <a:defRPr sz="67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tiff"/><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tiff"/><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tiff"/><Relationship Id="rId24" Type="http://schemas.openxmlformats.org/officeDocument/2006/relationships/image" Target="../media/image21.png"/><Relationship Id="rId32" Type="http://schemas.openxmlformats.org/officeDocument/2006/relationships/image" Target="../media/image24.png"/><Relationship Id="rId5" Type="http://schemas.openxmlformats.org/officeDocument/2006/relationships/image" Target="../media/image5.tiff"/><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tiff"/><Relationship Id="rId9" Type="http://schemas.openxmlformats.org/officeDocument/2006/relationships/image" Target="../media/image9.tif"/><Relationship Id="rId14" Type="http://schemas.openxmlformats.org/officeDocument/2006/relationships/image" Target="../media/image13.tif"/><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4A5DF04-77FD-4782-8AFE-13E3222A81EE}"/>
              </a:ext>
            </a:extLst>
          </p:cNvPr>
          <p:cNvGrpSpPr/>
          <p:nvPr/>
        </p:nvGrpSpPr>
        <p:grpSpPr>
          <a:xfrm>
            <a:off x="-3352800" y="-6509555"/>
            <a:ext cx="34137600" cy="28455156"/>
            <a:chOff x="0" y="-3666800"/>
            <a:chExt cx="43891200" cy="36585200"/>
          </a:xfrm>
        </p:grpSpPr>
        <p:sp>
          <p:nvSpPr>
            <p:cNvPr id="10" name="Rectangle 9">
              <a:extLst>
                <a:ext uri="{FF2B5EF4-FFF2-40B4-BE49-F238E27FC236}">
                  <a16:creationId xmlns:a16="http://schemas.microsoft.com/office/drawing/2014/main" id="{764D96A5-E2C5-4764-813E-C917521A8D71}"/>
                </a:ext>
              </a:extLst>
            </p:cNvPr>
            <p:cNvSpPr/>
            <p:nvPr/>
          </p:nvSpPr>
          <p:spPr>
            <a:xfrm>
              <a:off x="0" y="884901"/>
              <a:ext cx="43891200" cy="320334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pPr>
              <a:endParaRPr lang="en-US" sz="6845">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BB02BC14-D13B-410B-9731-8885A04A39F7}"/>
                </a:ext>
              </a:extLst>
            </p:cNvPr>
            <p:cNvGrpSpPr/>
            <p:nvPr/>
          </p:nvGrpSpPr>
          <p:grpSpPr>
            <a:xfrm>
              <a:off x="0" y="-3666800"/>
              <a:ext cx="43891200" cy="4551700"/>
              <a:chOff x="0" y="7303027"/>
              <a:chExt cx="43891200" cy="4551701"/>
            </a:xfrm>
            <a:solidFill>
              <a:srgbClr val="BE132E"/>
            </a:solidFill>
          </p:grpSpPr>
          <p:sp>
            <p:nvSpPr>
              <p:cNvPr id="72" name="Rectangle 71"/>
              <p:cNvSpPr/>
              <p:nvPr/>
            </p:nvSpPr>
            <p:spPr>
              <a:xfrm>
                <a:off x="0" y="7303027"/>
                <a:ext cx="43891200" cy="4551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9568" tIns="49784" rIns="99568" bIns="49784" rtlCol="0" anchor="ctr"/>
              <a:lstStyle>
                <a:defPPr>
                  <a:defRPr kern="1200" smtId="4294967295"/>
                </a:defPPr>
              </a:lstStyle>
              <a:p>
                <a:pPr algn="ctr"/>
                <a:endParaRPr lang="en-US" sz="6766"/>
              </a:p>
            </p:txBody>
          </p:sp>
          <p:sp>
            <p:nvSpPr>
              <p:cNvPr id="51" name="Title 11">
                <a:extLst>
                  <a:ext uri="{FF2B5EF4-FFF2-40B4-BE49-F238E27FC236}">
                    <a16:creationId xmlns:a16="http://schemas.microsoft.com/office/drawing/2014/main" id="{EE7A5C51-35F0-4B71-992D-43D344D16C04}"/>
                  </a:ext>
                </a:extLst>
              </p:cNvPr>
              <p:cNvSpPr txBox="1"/>
              <p:nvPr/>
            </p:nvSpPr>
            <p:spPr>
              <a:xfrm>
                <a:off x="5856343" y="7740281"/>
                <a:ext cx="32549113" cy="2746935"/>
              </a:xfrm>
              <a:prstGeom prst="rect">
                <a:avLst/>
              </a:prstGeom>
              <a:grpFill/>
            </p:spPr>
            <p:txBody>
              <a:bodyPr lIns="99568" tIns="49784" rIns="99568" bIns="49784"/>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5134" b="1" dirty="0">
                    <a:solidFill>
                      <a:schemeClr val="bg1"/>
                    </a:solidFill>
                    <a:latin typeface="Montserrat Extra Bold" panose="00000900000000000000" pitchFamily="50" charset="0"/>
                  </a:rPr>
                  <a:t>Characterization of Exosomes Based on Their Unique Dielectric Properties by A Novel Electrical Impedance Measurement System</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471358" y="9851530"/>
                <a:ext cx="42048242" cy="1803626"/>
              </a:xfrm>
              <a:prstGeom prst="rect">
                <a:avLst/>
              </a:prstGeom>
              <a:grpFill/>
            </p:spPr>
            <p:txBody>
              <a:bodyPr wrap="square" lIns="99568" tIns="49784" rIns="99568" bIns="49784">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356" dirty="0" err="1">
                    <a:solidFill>
                      <a:schemeClr val="bg1"/>
                    </a:solidFill>
                    <a:latin typeface="Domine" panose="02040503040403060204" pitchFamily="18" charset="0"/>
                  </a:rPr>
                  <a:t>Yuqian</a:t>
                </a:r>
                <a:r>
                  <a:rPr lang="en-US" sz="4356" dirty="0">
                    <a:solidFill>
                      <a:schemeClr val="bg1"/>
                    </a:solidFill>
                    <a:latin typeface="Domine" panose="02040503040403060204" pitchFamily="18" charset="0"/>
                  </a:rPr>
                  <a:t> Zhang </a:t>
                </a:r>
                <a:r>
                  <a:rPr lang="en-US" sz="4356" baseline="30000" dirty="0">
                    <a:solidFill>
                      <a:schemeClr val="bg1"/>
                    </a:solidFill>
                    <a:latin typeface="Domine" panose="02040503040403060204" pitchFamily="18" charset="0"/>
                  </a:rPr>
                  <a:t>1</a:t>
                </a:r>
                <a:r>
                  <a:rPr lang="en-US" sz="4356" dirty="0">
                    <a:solidFill>
                      <a:schemeClr val="bg1"/>
                    </a:solidFill>
                    <a:latin typeface="Domine" panose="02040503040403060204" pitchFamily="18" charset="0"/>
                  </a:rPr>
                  <a:t>, Leilei Shi </a:t>
                </a:r>
                <a:r>
                  <a:rPr lang="en-US" sz="4356" baseline="30000" dirty="0">
                    <a:solidFill>
                      <a:schemeClr val="bg1"/>
                    </a:solidFill>
                    <a:latin typeface="Domine" panose="02040503040403060204" pitchFamily="18" charset="0"/>
                  </a:rPr>
                  <a:t>1</a:t>
                </a:r>
                <a:r>
                  <a:rPr lang="en-US" sz="4356" dirty="0">
                    <a:solidFill>
                      <a:schemeClr val="bg1"/>
                    </a:solidFill>
                    <a:latin typeface="Domine" panose="02040503040403060204" pitchFamily="18" charset="0"/>
                  </a:rPr>
                  <a:t>, and Leyla </a:t>
                </a:r>
                <a:r>
                  <a:rPr lang="en-US" sz="4356" dirty="0" err="1">
                    <a:solidFill>
                      <a:schemeClr val="bg1"/>
                    </a:solidFill>
                    <a:latin typeface="Domine" panose="02040503040403060204" pitchFamily="18" charset="0"/>
                  </a:rPr>
                  <a:t>Esfandiari</a:t>
                </a:r>
                <a:r>
                  <a:rPr lang="en-US" sz="4356" dirty="0">
                    <a:solidFill>
                      <a:schemeClr val="bg1"/>
                    </a:solidFill>
                    <a:latin typeface="Domine" panose="02040503040403060204" pitchFamily="18" charset="0"/>
                  </a:rPr>
                  <a:t> </a:t>
                </a:r>
                <a:r>
                  <a:rPr lang="en-US" sz="4356" baseline="30000" dirty="0">
                    <a:solidFill>
                      <a:schemeClr val="bg1"/>
                    </a:solidFill>
                    <a:latin typeface="Domine" panose="02040503040403060204" pitchFamily="18" charset="0"/>
                  </a:rPr>
                  <a:t>1,2</a:t>
                </a:r>
              </a:p>
              <a:p>
                <a:pPr algn="ctr"/>
                <a:r>
                  <a:rPr lang="en-US" sz="3422" baseline="30000" dirty="0">
                    <a:solidFill>
                      <a:schemeClr val="bg1"/>
                    </a:solidFill>
                    <a:latin typeface="Domine" panose="02040503040403060204" pitchFamily="18" charset="0"/>
                  </a:rPr>
                  <a:t>1 </a:t>
                </a:r>
                <a:r>
                  <a:rPr lang="en-US" sz="3422" dirty="0">
                    <a:solidFill>
                      <a:schemeClr val="bg1"/>
                    </a:solidFill>
                    <a:latin typeface="Domine" panose="02040503040403060204" pitchFamily="18" charset="0"/>
                  </a:rPr>
                  <a:t>Department of Electrical Engineering and Computer Science and </a:t>
                </a:r>
                <a:r>
                  <a:rPr lang="en-US" sz="3422" baseline="30000" dirty="0">
                    <a:solidFill>
                      <a:schemeClr val="bg1"/>
                    </a:solidFill>
                    <a:latin typeface="Domine" panose="02040503040403060204" pitchFamily="18" charset="0"/>
                  </a:rPr>
                  <a:t>2 </a:t>
                </a:r>
                <a:r>
                  <a:rPr lang="en-US" sz="3422" dirty="0">
                    <a:solidFill>
                      <a:schemeClr val="bg1"/>
                    </a:solidFill>
                    <a:latin typeface="Domine" panose="02040503040403060204" pitchFamily="18" charset="0"/>
                  </a:rPr>
                  <a:t>Department of Biomedical Engineering, University of Cincinnati, Cincinnati, Ohio, USA.</a:t>
                </a:r>
              </a:p>
            </p:txBody>
          </p:sp>
        </p:grpSp>
      </p:grpSp>
      <p:sp>
        <p:nvSpPr>
          <p:cNvPr id="39" name="Rectangle: Rounded Corners 38"/>
          <p:cNvSpPr/>
          <p:nvPr/>
        </p:nvSpPr>
        <p:spPr>
          <a:xfrm>
            <a:off x="-2788189" y="-2660978"/>
            <a:ext cx="10687043" cy="23893343"/>
          </a:xfrm>
          <a:prstGeom prst="roundRect">
            <a:avLst>
              <a:gd name="adj" fmla="val 1711"/>
            </a:avLst>
          </a:prstGeom>
          <a:solidFill>
            <a:schemeClr val="bg1"/>
          </a:solidFill>
          <a:ln w="127000">
            <a:solidFill>
              <a:srgbClr val="BE1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46" name="TextBox 45"/>
          <p:cNvSpPr txBox="1"/>
          <p:nvPr/>
        </p:nvSpPr>
        <p:spPr>
          <a:xfrm>
            <a:off x="-2458773" y="-1730205"/>
            <a:ext cx="9956087" cy="4089774"/>
          </a:xfrm>
          <a:prstGeom prst="rect">
            <a:avLst/>
          </a:prstGeom>
          <a:noFill/>
        </p:spPr>
        <p:txBody>
          <a:bodyPr wrap="square" rtlCol="0" anchor="t">
            <a:spAutoFit/>
          </a:bodyPr>
          <a:lstStyle>
            <a:defPPr>
              <a:defRPr kern="1200" smtId="4294967295"/>
            </a:defPPr>
          </a:lstStyle>
          <a:p>
            <a:pPr algn="just">
              <a:lnSpc>
                <a:spcPts val="2800"/>
              </a:lnSpc>
              <a:spcBef>
                <a:spcPts val="623"/>
              </a:spcBef>
            </a:pPr>
            <a:r>
              <a:rPr lang="en-US" sz="1867" dirty="0">
                <a:solidFill>
                  <a:schemeClr val="tx1">
                    <a:lumMod val="65000"/>
                    <a:lumOff val="35000"/>
                  </a:schemeClr>
                </a:solidFill>
                <a:latin typeface="Domine"/>
              </a:rPr>
              <a:t>Exosomes belong to the cell-secreted extracellular vesicles family with diameters of ~30-150 nm, released from many cell types into the extracellular space. They are composed of a lipid bilayer membrane containing various receptors and </a:t>
            </a:r>
            <a:r>
              <a:rPr lang="en-US" sz="1867" dirty="0" err="1">
                <a:solidFill>
                  <a:schemeClr val="tx1">
                    <a:lumMod val="65000"/>
                    <a:lumOff val="35000"/>
                  </a:schemeClr>
                </a:solidFill>
                <a:latin typeface="Domine"/>
              </a:rPr>
              <a:t>tetraspanin</a:t>
            </a:r>
            <a:r>
              <a:rPr lang="en-US" sz="1867" dirty="0">
                <a:solidFill>
                  <a:schemeClr val="tx1">
                    <a:lumMod val="65000"/>
                    <a:lumOff val="35000"/>
                  </a:schemeClr>
                </a:solidFill>
                <a:latin typeface="Domine"/>
              </a:rPr>
              <a:t> surface markers. They also encapsulate nucleic acids and proteins, and their components reflect their cellular origin. </a:t>
            </a: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Thus, exosomes have been considered as circulating biomarkers for early diagnosis and therapeutics in liquid biopsy. However, conventional proteomic profiling and genomic characterization methods change the physical structure of the exosomes by labelling and lysing steps. </a:t>
            </a:r>
            <a:endParaRPr lang="en-US" sz="6728" dirty="0">
              <a:solidFill>
                <a:schemeClr val="tx1">
                  <a:lumMod val="65000"/>
                  <a:lumOff val="35000"/>
                </a:schemeClr>
              </a:solidFill>
            </a:endParaRPr>
          </a:p>
          <a:p>
            <a:pPr algn="just">
              <a:lnSpc>
                <a:spcPts val="2800"/>
              </a:lnSpc>
              <a:spcBef>
                <a:spcPts val="623"/>
              </a:spcBef>
            </a:pP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Here, we report a novel </a:t>
            </a:r>
            <a:r>
              <a:rPr lang="en-US" sz="1867" b="1" dirty="0">
                <a:solidFill>
                  <a:schemeClr val="tx1">
                    <a:lumMod val="65000"/>
                    <a:lumOff val="35000"/>
                  </a:schemeClr>
                </a:solidFill>
                <a:latin typeface="Domine"/>
                <a:ea typeface="Open Sans" panose="020B0606030504020204" pitchFamily="34" charset="0"/>
                <a:cs typeface="Open Sans" panose="020B0606030504020204" pitchFamily="34" charset="0"/>
              </a:rPr>
              <a:t>insulator-based dielectrophoretic (</a:t>
            </a:r>
            <a:r>
              <a:rPr lang="en-US" sz="1867" b="1" dirty="0" err="1">
                <a:solidFill>
                  <a:schemeClr val="tx1">
                    <a:lumMod val="65000"/>
                    <a:lumOff val="35000"/>
                  </a:schemeClr>
                </a:solidFill>
                <a:latin typeface="Domine"/>
                <a:ea typeface="Open Sans" panose="020B0606030504020204" pitchFamily="34" charset="0"/>
                <a:cs typeface="Open Sans" panose="020B0606030504020204" pitchFamily="34" charset="0"/>
              </a:rPr>
              <a:t>iDEP</a:t>
            </a:r>
            <a:r>
              <a:rPr lang="en-US" sz="1867" b="1" dirty="0">
                <a:solidFill>
                  <a:schemeClr val="tx1">
                    <a:lumMod val="65000"/>
                    <a:lumOff val="35000"/>
                  </a:schemeClr>
                </a:solidFill>
                <a:latin typeface="Domine"/>
                <a:ea typeface="Open Sans" panose="020B0606030504020204" pitchFamily="34" charset="0"/>
                <a:cs typeface="Open Sans" panose="020B0606030504020204" pitchFamily="34" charset="0"/>
              </a:rPr>
              <a:t>) device</a:t>
            </a: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 to rapidly entrap exosomes from biofluids, followed by the electrical impedance measurements to </a:t>
            </a:r>
            <a:r>
              <a:rPr lang="en-US" sz="1867" b="1" dirty="0">
                <a:solidFill>
                  <a:schemeClr val="tx1">
                    <a:lumMod val="65000"/>
                    <a:lumOff val="35000"/>
                  </a:schemeClr>
                </a:solidFill>
                <a:latin typeface="Domine"/>
                <a:ea typeface="Open Sans" panose="020B0606030504020204" pitchFamily="34" charset="0"/>
                <a:cs typeface="Open Sans" panose="020B0606030504020204" pitchFamily="34" charset="0"/>
              </a:rPr>
              <a:t>non-invasively</a:t>
            </a: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 characterize exosomes based on their unique </a:t>
            </a:r>
            <a:r>
              <a:rPr lang="en-US" sz="1867" b="1" dirty="0">
                <a:solidFill>
                  <a:schemeClr val="tx1">
                    <a:lumMod val="65000"/>
                    <a:lumOff val="35000"/>
                  </a:schemeClr>
                </a:solidFill>
                <a:latin typeface="Domine"/>
                <a:ea typeface="Open Sans" panose="020B0606030504020204" pitchFamily="34" charset="0"/>
                <a:cs typeface="Open Sans" panose="020B0606030504020204" pitchFamily="34" charset="0"/>
              </a:rPr>
              <a:t>dielectric properties</a:t>
            </a: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a:t>
            </a:r>
          </a:p>
        </p:txBody>
      </p:sp>
      <p:grpSp>
        <p:nvGrpSpPr>
          <p:cNvPr id="4" name="Group 3">
            <a:extLst>
              <a:ext uri="{FF2B5EF4-FFF2-40B4-BE49-F238E27FC236}">
                <a16:creationId xmlns:a16="http://schemas.microsoft.com/office/drawing/2014/main" id="{1E27D33A-073C-47F5-A4C2-F2737E9B951F}"/>
              </a:ext>
            </a:extLst>
          </p:cNvPr>
          <p:cNvGrpSpPr/>
          <p:nvPr/>
        </p:nvGrpSpPr>
        <p:grpSpPr>
          <a:xfrm>
            <a:off x="-2451051" y="-2468277"/>
            <a:ext cx="9956087" cy="609377"/>
            <a:chOff x="1169318" y="7366813"/>
            <a:chExt cx="12800682" cy="783484"/>
          </a:xfrm>
        </p:grpSpPr>
        <p:sp>
          <p:nvSpPr>
            <p:cNvPr id="43" name="Rectangle: Rounded Corners 42"/>
            <p:cNvSpPr/>
            <p:nvPr/>
          </p:nvSpPr>
          <p:spPr>
            <a:xfrm>
              <a:off x="1169318" y="736681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47" name="TextBox 46"/>
            <p:cNvSpPr txBox="1"/>
            <p:nvPr/>
          </p:nvSpPr>
          <p:spPr>
            <a:xfrm>
              <a:off x="2997659" y="7435390"/>
              <a:ext cx="9144000" cy="672711"/>
            </a:xfrm>
            <a:prstGeom prst="rect">
              <a:avLst/>
            </a:prstGeom>
            <a:noFill/>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INTRODUCTION</a:t>
              </a:r>
            </a:p>
          </p:txBody>
        </p:sp>
      </p:grpSp>
      <p:grpSp>
        <p:nvGrpSpPr>
          <p:cNvPr id="7" name="Group 6">
            <a:extLst>
              <a:ext uri="{FF2B5EF4-FFF2-40B4-BE49-F238E27FC236}">
                <a16:creationId xmlns:a16="http://schemas.microsoft.com/office/drawing/2014/main" id="{0485DBDB-ED1D-491A-A468-F4E05B25F3E3}"/>
              </a:ext>
            </a:extLst>
          </p:cNvPr>
          <p:cNvGrpSpPr/>
          <p:nvPr/>
        </p:nvGrpSpPr>
        <p:grpSpPr>
          <a:xfrm>
            <a:off x="-2458773" y="2601831"/>
            <a:ext cx="9956087" cy="609378"/>
            <a:chOff x="1172089" y="16344543"/>
            <a:chExt cx="12800682" cy="783484"/>
          </a:xfrm>
        </p:grpSpPr>
        <p:sp>
          <p:nvSpPr>
            <p:cNvPr id="36" name="Rectangle: Rounded Corners 35">
              <a:extLst>
                <a:ext uri="{FF2B5EF4-FFF2-40B4-BE49-F238E27FC236}">
                  <a16:creationId xmlns:a16="http://schemas.microsoft.com/office/drawing/2014/main" id="{866A281A-80B0-4667-B98D-33ABD22F4FF6}"/>
                </a:ext>
              </a:extLst>
            </p:cNvPr>
            <p:cNvSpPr/>
            <p:nvPr/>
          </p:nvSpPr>
          <p:spPr>
            <a:xfrm>
              <a:off x="1172089" y="1634454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37" name="TextBox 36">
              <a:extLst>
                <a:ext uri="{FF2B5EF4-FFF2-40B4-BE49-F238E27FC236}">
                  <a16:creationId xmlns:a16="http://schemas.microsoft.com/office/drawing/2014/main" id="{ADC05FC9-FB1E-4BD6-AEE9-06787DAF9086}"/>
                </a:ext>
              </a:extLst>
            </p:cNvPr>
            <p:cNvSpPr txBox="1"/>
            <p:nvPr/>
          </p:nvSpPr>
          <p:spPr>
            <a:xfrm>
              <a:off x="2532030" y="16413122"/>
              <a:ext cx="10080801" cy="672710"/>
            </a:xfrm>
            <a:prstGeom prst="rect">
              <a:avLst/>
            </a:prstGeom>
            <a:noFill/>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SCHEMATIC OF DETECTION PLATFORM</a:t>
              </a:r>
            </a:p>
          </p:txBody>
        </p:sp>
      </p:grpSp>
      <p:pic>
        <p:nvPicPr>
          <p:cNvPr id="54" name="Picture 53">
            <a:extLst>
              <a:ext uri="{FF2B5EF4-FFF2-40B4-BE49-F238E27FC236}">
                <a16:creationId xmlns:a16="http://schemas.microsoft.com/office/drawing/2014/main" id="{A5D363DD-6CFB-4E18-8887-3AE0133B84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063"/>
          <a:stretch/>
        </p:blipFill>
        <p:spPr>
          <a:xfrm>
            <a:off x="-1452874" y="3985031"/>
            <a:ext cx="8125868" cy="5465542"/>
          </a:xfrm>
          <a:prstGeom prst="rect">
            <a:avLst/>
          </a:prstGeom>
        </p:spPr>
      </p:pic>
      <p:sp>
        <p:nvSpPr>
          <p:cNvPr id="55" name="TextBox 54">
            <a:extLst>
              <a:ext uri="{FF2B5EF4-FFF2-40B4-BE49-F238E27FC236}">
                <a16:creationId xmlns:a16="http://schemas.microsoft.com/office/drawing/2014/main" id="{AF47BCB3-0CFB-4C48-B0EF-3C1342B23E2F}"/>
              </a:ext>
            </a:extLst>
          </p:cNvPr>
          <p:cNvSpPr txBox="1"/>
          <p:nvPr/>
        </p:nvSpPr>
        <p:spPr>
          <a:xfrm>
            <a:off x="-2367986" y="3384351"/>
            <a:ext cx="9956087" cy="422103"/>
          </a:xfrm>
          <a:prstGeom prst="rect">
            <a:avLst/>
          </a:prstGeom>
          <a:noFill/>
        </p:spPr>
        <p:txBody>
          <a:bodyPr wrap="square" rtlCol="0">
            <a:spAutoFit/>
          </a:bodyPr>
          <a:lstStyle>
            <a:defPPr>
              <a:defRPr kern="1200" smtId="4294967295"/>
            </a:defPPr>
          </a:lstStyle>
          <a:p>
            <a:pPr algn="ctr">
              <a:lnSpc>
                <a:spcPts val="2800"/>
              </a:lnSpc>
              <a:spcBef>
                <a:spcPts val="623"/>
              </a:spcBef>
            </a:pPr>
            <a:r>
              <a:rPr lang="en-US" sz="1867" b="1" u="sng"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schematic illustration of the impedance measurement system</a:t>
            </a:r>
          </a:p>
        </p:txBody>
      </p:sp>
      <p:sp>
        <p:nvSpPr>
          <p:cNvPr id="62" name="Rectangle: Rounded Corners 61">
            <a:extLst>
              <a:ext uri="{FF2B5EF4-FFF2-40B4-BE49-F238E27FC236}">
                <a16:creationId xmlns:a16="http://schemas.microsoft.com/office/drawing/2014/main" id="{0F6EF172-66A5-404F-943E-6946B1FAF5EC}"/>
              </a:ext>
            </a:extLst>
          </p:cNvPr>
          <p:cNvSpPr/>
          <p:nvPr/>
        </p:nvSpPr>
        <p:spPr>
          <a:xfrm>
            <a:off x="8381645" y="-2660976"/>
            <a:ext cx="10687043" cy="23893343"/>
          </a:xfrm>
          <a:prstGeom prst="roundRect">
            <a:avLst>
              <a:gd name="adj" fmla="val 1711"/>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78" name="Rectangle: Rounded Corners 77">
            <a:extLst>
              <a:ext uri="{FF2B5EF4-FFF2-40B4-BE49-F238E27FC236}">
                <a16:creationId xmlns:a16="http://schemas.microsoft.com/office/drawing/2014/main" id="{57AF6025-DCA2-4ED4-AE55-18B02E75E0C6}"/>
              </a:ext>
            </a:extLst>
          </p:cNvPr>
          <p:cNvSpPr/>
          <p:nvPr/>
        </p:nvSpPr>
        <p:spPr>
          <a:xfrm>
            <a:off x="19524698" y="-2660976"/>
            <a:ext cx="10687043" cy="23893343"/>
          </a:xfrm>
          <a:prstGeom prst="roundRect">
            <a:avLst>
              <a:gd name="adj" fmla="val 1711"/>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grpSp>
        <p:nvGrpSpPr>
          <p:cNvPr id="9" name="Group 8">
            <a:extLst>
              <a:ext uri="{FF2B5EF4-FFF2-40B4-BE49-F238E27FC236}">
                <a16:creationId xmlns:a16="http://schemas.microsoft.com/office/drawing/2014/main" id="{F81727DC-E5CC-4820-8251-8A0225AF5961}"/>
              </a:ext>
            </a:extLst>
          </p:cNvPr>
          <p:cNvGrpSpPr/>
          <p:nvPr/>
        </p:nvGrpSpPr>
        <p:grpSpPr>
          <a:xfrm>
            <a:off x="19807481" y="16598922"/>
            <a:ext cx="9956087" cy="1428944"/>
            <a:chOff x="29905730" y="35094168"/>
            <a:chExt cx="12800682" cy="1837211"/>
          </a:xfrm>
        </p:grpSpPr>
        <p:sp>
          <p:nvSpPr>
            <p:cNvPr id="59" name="TextBox 58">
              <a:extLst>
                <a:ext uri="{FF2B5EF4-FFF2-40B4-BE49-F238E27FC236}">
                  <a16:creationId xmlns:a16="http://schemas.microsoft.com/office/drawing/2014/main" id="{2224C3B5-C740-463A-8086-222E05D55D53}"/>
                </a:ext>
              </a:extLst>
            </p:cNvPr>
            <p:cNvSpPr txBox="1"/>
            <p:nvPr/>
          </p:nvSpPr>
          <p:spPr>
            <a:xfrm>
              <a:off x="29905730" y="35927012"/>
              <a:ext cx="12800679" cy="1004367"/>
            </a:xfrm>
            <a:prstGeom prst="rect">
              <a:avLst/>
            </a:prstGeom>
            <a:noFill/>
          </p:spPr>
          <p:txBody>
            <a:bodyPr wrap="square" rtlCol="0">
              <a:spAutoFit/>
            </a:bodyPr>
            <a:lstStyle>
              <a:defPPr>
                <a:defRPr kern="1200" smtId="4294967295"/>
              </a:defPPr>
            </a:lstStyle>
            <a:p>
              <a:pPr algn="just">
                <a:lnSpc>
                  <a:spcPts val="2800"/>
                </a:lnSpc>
              </a:pP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authors thank Dr. C. </a:t>
              </a:r>
              <a:r>
                <a:rPr lang="en-US" sz="1867"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Blenkiron</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and  Dr. T. Nakamura for providing the exosome samples from placental villous tissue human hepatocellular carcinoma (HuH-7) cells.</a:t>
              </a:r>
            </a:p>
          </p:txBody>
        </p:sp>
        <p:grpSp>
          <p:nvGrpSpPr>
            <p:cNvPr id="101" name="Group 100">
              <a:extLst>
                <a:ext uri="{FF2B5EF4-FFF2-40B4-BE49-F238E27FC236}">
                  <a16:creationId xmlns:a16="http://schemas.microsoft.com/office/drawing/2014/main" id="{FF600A08-B127-4CEE-B30B-4FEF5ACAF0FC}"/>
                </a:ext>
              </a:extLst>
            </p:cNvPr>
            <p:cNvGrpSpPr/>
            <p:nvPr/>
          </p:nvGrpSpPr>
          <p:grpSpPr>
            <a:xfrm>
              <a:off x="29905730" y="35094168"/>
              <a:ext cx="12800682" cy="783484"/>
              <a:chOff x="1169318" y="7366813"/>
              <a:chExt cx="12800682" cy="783484"/>
            </a:xfrm>
          </p:grpSpPr>
          <p:sp>
            <p:nvSpPr>
              <p:cNvPr id="102" name="Rectangle: Rounded Corners 101">
                <a:extLst>
                  <a:ext uri="{FF2B5EF4-FFF2-40B4-BE49-F238E27FC236}">
                    <a16:creationId xmlns:a16="http://schemas.microsoft.com/office/drawing/2014/main" id="{F8A895CF-BB57-4DFD-A073-1BC2233BE60E}"/>
                  </a:ext>
                </a:extLst>
              </p:cNvPr>
              <p:cNvSpPr/>
              <p:nvPr/>
            </p:nvSpPr>
            <p:spPr>
              <a:xfrm>
                <a:off x="1169318" y="736681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103" name="TextBox 102">
                <a:extLst>
                  <a:ext uri="{FF2B5EF4-FFF2-40B4-BE49-F238E27FC236}">
                    <a16:creationId xmlns:a16="http://schemas.microsoft.com/office/drawing/2014/main" id="{3E3FD638-8085-46FB-B2F7-CDFCCFD2EC90}"/>
                  </a:ext>
                </a:extLst>
              </p:cNvPr>
              <p:cNvSpPr txBox="1"/>
              <p:nvPr/>
            </p:nvSpPr>
            <p:spPr>
              <a:xfrm>
                <a:off x="2997659" y="7435390"/>
                <a:ext cx="9144000" cy="672711"/>
              </a:xfrm>
              <a:prstGeom prst="rect">
                <a:avLst/>
              </a:prstGeom>
              <a:noFill/>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ACKNOWLEDGEMENTS</a:t>
                </a:r>
              </a:p>
            </p:txBody>
          </p:sp>
        </p:grpSp>
      </p:grpSp>
      <p:grpSp>
        <p:nvGrpSpPr>
          <p:cNvPr id="63" name="Group 62">
            <a:extLst>
              <a:ext uri="{FF2B5EF4-FFF2-40B4-BE49-F238E27FC236}">
                <a16:creationId xmlns:a16="http://schemas.microsoft.com/office/drawing/2014/main" id="{AE25FACE-8BAA-4A5B-B03F-C05F2F888F5C}"/>
              </a:ext>
            </a:extLst>
          </p:cNvPr>
          <p:cNvGrpSpPr/>
          <p:nvPr/>
        </p:nvGrpSpPr>
        <p:grpSpPr>
          <a:xfrm>
            <a:off x="8768660" y="-2468277"/>
            <a:ext cx="9956087" cy="609377"/>
            <a:chOff x="1169318" y="7366813"/>
            <a:chExt cx="12800682" cy="783484"/>
          </a:xfrm>
        </p:grpSpPr>
        <p:sp>
          <p:nvSpPr>
            <p:cNvPr id="64" name="Rectangle: Rounded Corners 63">
              <a:extLst>
                <a:ext uri="{FF2B5EF4-FFF2-40B4-BE49-F238E27FC236}">
                  <a16:creationId xmlns:a16="http://schemas.microsoft.com/office/drawing/2014/main" id="{C96AED6C-D688-4207-9EAD-D7C3381A165A}"/>
                </a:ext>
              </a:extLst>
            </p:cNvPr>
            <p:cNvSpPr/>
            <p:nvPr/>
          </p:nvSpPr>
          <p:spPr>
            <a:xfrm>
              <a:off x="1169318" y="736681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65" name="TextBox 64">
              <a:extLst>
                <a:ext uri="{FF2B5EF4-FFF2-40B4-BE49-F238E27FC236}">
                  <a16:creationId xmlns:a16="http://schemas.microsoft.com/office/drawing/2014/main" id="{81A7029C-168E-4E56-801B-18C57BDB61BC}"/>
                </a:ext>
              </a:extLst>
            </p:cNvPr>
            <p:cNvSpPr txBox="1"/>
            <p:nvPr/>
          </p:nvSpPr>
          <p:spPr>
            <a:xfrm>
              <a:off x="2997659" y="7435390"/>
              <a:ext cx="9144000" cy="672711"/>
            </a:xfrm>
            <a:prstGeom prst="rect">
              <a:avLst/>
            </a:prstGeom>
            <a:noFill/>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DETECTION PRINCIPLE</a:t>
              </a:r>
            </a:p>
          </p:txBody>
        </p:sp>
      </p:grpSp>
      <p:grpSp>
        <p:nvGrpSpPr>
          <p:cNvPr id="14" name="Group 13">
            <a:extLst>
              <a:ext uri="{FF2B5EF4-FFF2-40B4-BE49-F238E27FC236}">
                <a16:creationId xmlns:a16="http://schemas.microsoft.com/office/drawing/2014/main" id="{6B837D4F-6598-4D96-99DB-6DFE4FB64F64}"/>
              </a:ext>
            </a:extLst>
          </p:cNvPr>
          <p:cNvGrpSpPr/>
          <p:nvPr/>
        </p:nvGrpSpPr>
        <p:grpSpPr>
          <a:xfrm>
            <a:off x="8712862" y="-798125"/>
            <a:ext cx="10014482" cy="3909402"/>
            <a:chOff x="15440803" y="3728905"/>
            <a:chExt cx="12875764" cy="5026373"/>
          </a:xfrm>
        </p:grpSpPr>
        <p:pic>
          <p:nvPicPr>
            <p:cNvPr id="76" name="Picture 75">
              <a:extLst>
                <a:ext uri="{FF2B5EF4-FFF2-40B4-BE49-F238E27FC236}">
                  <a16:creationId xmlns:a16="http://schemas.microsoft.com/office/drawing/2014/main" id="{399F28BF-3FCD-471A-B513-C5EAEE9628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40803" y="3728905"/>
              <a:ext cx="8120367" cy="5026373"/>
            </a:xfrm>
            <a:prstGeom prst="rect">
              <a:avLst/>
            </a:prstGeom>
          </p:spPr>
        </p:pic>
        <p:pic>
          <p:nvPicPr>
            <p:cNvPr id="15" name="Picture 14">
              <a:extLst>
                <a:ext uri="{FF2B5EF4-FFF2-40B4-BE49-F238E27FC236}">
                  <a16:creationId xmlns:a16="http://schemas.microsoft.com/office/drawing/2014/main" id="{AD2BA8EA-334B-4EAA-9CC5-EC31044EE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24874" y="3728905"/>
              <a:ext cx="4491693" cy="4491693"/>
            </a:xfrm>
            <a:prstGeom prst="rect">
              <a:avLst/>
            </a:prstGeom>
          </p:spPr>
        </p:pic>
      </p:grpSp>
      <p:grpSp>
        <p:nvGrpSpPr>
          <p:cNvPr id="111" name="Group 110">
            <a:extLst>
              <a:ext uri="{FF2B5EF4-FFF2-40B4-BE49-F238E27FC236}">
                <a16:creationId xmlns:a16="http://schemas.microsoft.com/office/drawing/2014/main" id="{C1A26FDB-D4AD-47D7-815E-5AE26BA59758}"/>
              </a:ext>
            </a:extLst>
          </p:cNvPr>
          <p:cNvGrpSpPr/>
          <p:nvPr/>
        </p:nvGrpSpPr>
        <p:grpSpPr>
          <a:xfrm>
            <a:off x="8703291" y="3442930"/>
            <a:ext cx="9956087" cy="609377"/>
            <a:chOff x="1169318" y="7366813"/>
            <a:chExt cx="12800682" cy="783484"/>
          </a:xfrm>
          <a:solidFill>
            <a:srgbClr val="BE132E"/>
          </a:solidFill>
        </p:grpSpPr>
        <p:sp>
          <p:nvSpPr>
            <p:cNvPr id="112" name="Rectangle: Rounded Corners 111">
              <a:extLst>
                <a:ext uri="{FF2B5EF4-FFF2-40B4-BE49-F238E27FC236}">
                  <a16:creationId xmlns:a16="http://schemas.microsoft.com/office/drawing/2014/main" id="{6219F71A-B4D6-46C7-8A1A-C8744062BB3C}"/>
                </a:ext>
              </a:extLst>
            </p:cNvPr>
            <p:cNvSpPr/>
            <p:nvPr/>
          </p:nvSpPr>
          <p:spPr>
            <a:xfrm>
              <a:off x="1169318" y="7366813"/>
              <a:ext cx="12800682" cy="783484"/>
            </a:xfrm>
            <a:prstGeom prst="roundRect">
              <a:avLst>
                <a:gd name="adj" fmla="val 20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113" name="TextBox 112">
              <a:extLst>
                <a:ext uri="{FF2B5EF4-FFF2-40B4-BE49-F238E27FC236}">
                  <a16:creationId xmlns:a16="http://schemas.microsoft.com/office/drawing/2014/main" id="{B0F6B09C-4708-4CCE-BA44-82DC0699AB91}"/>
                </a:ext>
              </a:extLst>
            </p:cNvPr>
            <p:cNvSpPr txBox="1"/>
            <p:nvPr/>
          </p:nvSpPr>
          <p:spPr>
            <a:xfrm>
              <a:off x="2997659" y="7435390"/>
              <a:ext cx="9144000" cy="672711"/>
            </a:xfrm>
            <a:prstGeom prst="rect">
              <a:avLst/>
            </a:prstGeom>
            <a:grpFill/>
            <a:ln>
              <a:noFill/>
            </a:ln>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RESULTS</a:t>
              </a:r>
            </a:p>
          </p:txBody>
        </p:sp>
      </p:grpSp>
      <p:sp>
        <p:nvSpPr>
          <p:cNvPr id="104" name="TextBox 103">
            <a:extLst>
              <a:ext uri="{FF2B5EF4-FFF2-40B4-BE49-F238E27FC236}">
                <a16:creationId xmlns:a16="http://schemas.microsoft.com/office/drawing/2014/main" id="{FE6E5D85-17B4-4090-A719-C426488D6AC5}"/>
              </a:ext>
            </a:extLst>
          </p:cNvPr>
          <p:cNvSpPr txBox="1"/>
          <p:nvPr/>
        </p:nvSpPr>
        <p:spPr>
          <a:xfrm>
            <a:off x="8768660" y="-1730203"/>
            <a:ext cx="9956087" cy="781176"/>
          </a:xfrm>
          <a:prstGeom prst="rect">
            <a:avLst/>
          </a:prstGeom>
          <a:noFill/>
        </p:spPr>
        <p:txBody>
          <a:bodyPr wrap="square" rtlCol="0">
            <a:spAutoFit/>
          </a:bodyPr>
          <a:lstStyle>
            <a:defPPr>
              <a:defRPr kern="1200" smtId="4294967295"/>
            </a:defPPr>
          </a:lstStyle>
          <a:p>
            <a:pPr algn="just">
              <a:lnSpc>
                <a:spcPts val="2800"/>
              </a:lnSpc>
              <a:spcBef>
                <a:spcPts val="623"/>
              </a:spcBef>
            </a:pPr>
            <a:r>
              <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Maxwell’s mixing theory</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applied to analyze the dielectric behavior of biological particles in suspension under an AC voltage at varied frequencies:</a:t>
            </a: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817D900-784E-4E70-864F-974CB860DFCC}"/>
                  </a:ext>
                </a:extLst>
              </p:cNvPr>
              <p:cNvSpPr txBox="1"/>
              <p:nvPr/>
            </p:nvSpPr>
            <p:spPr>
              <a:xfrm>
                <a:off x="8764793" y="16973177"/>
                <a:ext cx="9956087" cy="1528624"/>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Impedance result was presented as </a:t>
                </a:r>
                <a:r>
                  <a:rPr lang="en-US" sz="1867" b="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opacity</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defined to normalize the number of particles entrapped at different experiments.</a:t>
                </a:r>
              </a:p>
              <a:p>
                <a:pPr marL="266693" indent="-266693" algn="just">
                  <a:lnSpc>
                    <a:spcPts val="2800"/>
                  </a:lnSpc>
                  <a:buFont typeface="Arial" panose="020B0604020202020204" pitchFamily="34" charset="0"/>
                  <a:buChar char="•"/>
                </a:pP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a:p>
                <a:pPr algn="just">
                  <a:lnSpc>
                    <a:spcPts val="2800"/>
                  </a:lnSpc>
                </a:pPr>
                <a14:m>
                  <m:oMathPara xmlns:m="http://schemas.openxmlformats.org/officeDocument/2006/math">
                    <m:oMathParaPr>
                      <m:jc m:val="centerGroup"/>
                    </m:oMathParaPr>
                    <m:oMath xmlns:m="http://schemas.openxmlformats.org/officeDocument/2006/math">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𝑂</m:t>
                      </m:r>
                      <m:d>
                        <m:dPr>
                          <m:ctrlPr>
                            <a:rPr lang="en-US" sz="1867"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dPr>
                        <m:e>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𝑓</m:t>
                          </m:r>
                        </m:e>
                      </m:d>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f>
                        <m:fPr>
                          <m:ctrlPr>
                            <a:rPr lang="en-US" sz="1867"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fPr>
                        <m:num>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𝑍</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𝑓</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num>
                        <m:den>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𝑍</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(0.5</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𝑀𝐻𝑧</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den>
                      </m:f>
                    </m:oMath>
                  </m:oMathPara>
                </a14:m>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115" name="TextBox 114">
                <a:extLst>
                  <a:ext uri="{FF2B5EF4-FFF2-40B4-BE49-F238E27FC236}">
                    <a16:creationId xmlns:a16="http://schemas.microsoft.com/office/drawing/2014/main" id="{2817D900-784E-4E70-864F-974CB860DFCC}"/>
                  </a:ext>
                </a:extLst>
              </p:cNvPr>
              <p:cNvSpPr txBox="1">
                <a:spLocks noRot="1" noChangeAspect="1" noMove="1" noResize="1" noEditPoints="1" noAdjustHandles="1" noChangeArrowheads="1" noChangeShapeType="1" noTextEdit="1"/>
              </p:cNvSpPr>
              <p:nvPr/>
            </p:nvSpPr>
            <p:spPr>
              <a:xfrm>
                <a:off x="8764793" y="16973177"/>
                <a:ext cx="9956087" cy="1528624"/>
              </a:xfrm>
              <a:prstGeom prst="rect">
                <a:avLst/>
              </a:prstGeom>
              <a:blipFill>
                <a:blip r:embed="rId6"/>
                <a:stretch>
                  <a:fillRect l="-382" r="-382" b="-6557"/>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522818F4-FF76-440E-A961-9FC9BD879115}"/>
              </a:ext>
            </a:extLst>
          </p:cNvPr>
          <p:cNvSpPr txBox="1"/>
          <p:nvPr/>
        </p:nvSpPr>
        <p:spPr>
          <a:xfrm>
            <a:off x="8764793" y="19613264"/>
            <a:ext cx="9956087" cy="1140249"/>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opacity of exosomes was detected to be lower than liposomes: membrane of the exosomes is </a:t>
            </a:r>
            <a:r>
              <a:rPr lang="en-US" sz="1867" i="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enriched with charged surface markers,</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resulting in </a:t>
            </a:r>
            <a:r>
              <a:rPr lang="en-US" sz="1867" i="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lower membrane capacitance</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compared with liposomes </a:t>
            </a:r>
          </a:p>
        </p:txBody>
      </p:sp>
      <p:grpSp>
        <p:nvGrpSpPr>
          <p:cNvPr id="50" name="Group 49">
            <a:extLst>
              <a:ext uri="{FF2B5EF4-FFF2-40B4-BE49-F238E27FC236}">
                <a16:creationId xmlns:a16="http://schemas.microsoft.com/office/drawing/2014/main" id="{CB5E4D17-D5B1-4792-B4CF-950BF6FE5C7A}"/>
              </a:ext>
            </a:extLst>
          </p:cNvPr>
          <p:cNvGrpSpPr/>
          <p:nvPr/>
        </p:nvGrpSpPr>
        <p:grpSpPr>
          <a:xfrm>
            <a:off x="8691230" y="12736882"/>
            <a:ext cx="10044940" cy="4083308"/>
            <a:chOff x="1192876" y="363165"/>
            <a:chExt cx="7817154" cy="3177704"/>
          </a:xfrm>
        </p:grpSpPr>
        <p:pic>
          <p:nvPicPr>
            <p:cNvPr id="52" name="Picture 51">
              <a:extLst>
                <a:ext uri="{FF2B5EF4-FFF2-40B4-BE49-F238E27FC236}">
                  <a16:creationId xmlns:a16="http://schemas.microsoft.com/office/drawing/2014/main" id="{90AEE754-D411-4A73-8E8A-60F5B415A922}"/>
                </a:ext>
              </a:extLst>
            </p:cNvPr>
            <p:cNvPicPr>
              <a:picLocks noChangeAspect="1"/>
            </p:cNvPicPr>
            <p:nvPr/>
          </p:nvPicPr>
          <p:blipFill>
            <a:blip r:embed="rId7"/>
            <a:stretch>
              <a:fillRect/>
            </a:stretch>
          </p:blipFill>
          <p:spPr>
            <a:xfrm>
              <a:off x="5137121" y="431168"/>
              <a:ext cx="3872909" cy="3109701"/>
            </a:xfrm>
            <a:prstGeom prst="rect">
              <a:avLst/>
            </a:prstGeom>
          </p:spPr>
        </p:pic>
        <p:pic>
          <p:nvPicPr>
            <p:cNvPr id="53" name="Picture 52">
              <a:extLst>
                <a:ext uri="{FF2B5EF4-FFF2-40B4-BE49-F238E27FC236}">
                  <a16:creationId xmlns:a16="http://schemas.microsoft.com/office/drawing/2014/main" id="{D9BBB086-91DC-4CA2-AED6-70E7549C8290}"/>
                </a:ext>
              </a:extLst>
            </p:cNvPr>
            <p:cNvPicPr>
              <a:picLocks noChangeAspect="1"/>
            </p:cNvPicPr>
            <p:nvPr/>
          </p:nvPicPr>
          <p:blipFill>
            <a:blip r:embed="rId8"/>
            <a:stretch>
              <a:fillRect/>
            </a:stretch>
          </p:blipFill>
          <p:spPr>
            <a:xfrm>
              <a:off x="1192876" y="433265"/>
              <a:ext cx="3872909" cy="3107604"/>
            </a:xfrm>
            <a:prstGeom prst="rect">
              <a:avLst/>
            </a:prstGeom>
          </p:spPr>
        </p:pic>
        <p:sp>
          <p:nvSpPr>
            <p:cNvPr id="56" name="TextBox 55">
              <a:extLst>
                <a:ext uri="{FF2B5EF4-FFF2-40B4-BE49-F238E27FC236}">
                  <a16:creationId xmlns:a16="http://schemas.microsoft.com/office/drawing/2014/main" id="{F77A785A-2CAB-47D8-AC1A-3C0C9A61BC8F}"/>
                </a:ext>
              </a:extLst>
            </p:cNvPr>
            <p:cNvSpPr txBox="1"/>
            <p:nvPr/>
          </p:nvSpPr>
          <p:spPr>
            <a:xfrm>
              <a:off x="1192876" y="363165"/>
              <a:ext cx="309627" cy="295455"/>
            </a:xfrm>
            <a:prstGeom prst="rect">
              <a:avLst/>
            </a:prstGeom>
            <a:noFill/>
          </p:spPr>
          <p:txBody>
            <a:bodyPr wrap="none" rtlCol="0">
              <a:spAutoFit/>
            </a:bodyPr>
            <a:lstStyle/>
            <a:p>
              <a:r>
                <a:rPr lang="en-US" sz="1867" b="1">
                  <a:latin typeface="Arial" panose="020B0604020202020204" pitchFamily="34" charset="0"/>
                  <a:cs typeface="Arial" panose="020B0604020202020204" pitchFamily="34" charset="0"/>
                </a:rPr>
                <a:t>a)</a:t>
              </a:r>
            </a:p>
          </p:txBody>
        </p:sp>
        <p:sp>
          <p:nvSpPr>
            <p:cNvPr id="60" name="TextBox 59">
              <a:extLst>
                <a:ext uri="{FF2B5EF4-FFF2-40B4-BE49-F238E27FC236}">
                  <a16:creationId xmlns:a16="http://schemas.microsoft.com/office/drawing/2014/main" id="{5DAC8DA8-82E3-47A2-BB61-DFD52E1D4768}"/>
                </a:ext>
              </a:extLst>
            </p:cNvPr>
            <p:cNvSpPr txBox="1"/>
            <p:nvPr/>
          </p:nvSpPr>
          <p:spPr>
            <a:xfrm>
              <a:off x="5082039" y="363165"/>
              <a:ext cx="319606" cy="295455"/>
            </a:xfrm>
            <a:prstGeom prst="rect">
              <a:avLst/>
            </a:prstGeom>
            <a:noFill/>
          </p:spPr>
          <p:txBody>
            <a:bodyPr wrap="none" rtlCol="0">
              <a:spAutoFit/>
            </a:bodyPr>
            <a:lstStyle/>
            <a:p>
              <a:r>
                <a:rPr lang="en-US" sz="1867" b="1">
                  <a:latin typeface="Arial" panose="020B0604020202020204" pitchFamily="34" charset="0"/>
                  <a:cs typeface="Arial" panose="020B0604020202020204" pitchFamily="34" charset="0"/>
                </a:rPr>
                <a:t>b)</a:t>
              </a:r>
            </a:p>
          </p:txBody>
        </p:sp>
      </p:grpSp>
      <p:sp>
        <p:nvSpPr>
          <p:cNvPr id="61" name="TextBox 60">
            <a:extLst>
              <a:ext uri="{FF2B5EF4-FFF2-40B4-BE49-F238E27FC236}">
                <a16:creationId xmlns:a16="http://schemas.microsoft.com/office/drawing/2014/main" id="{3215C2DE-EE1B-4287-889A-2784E323E60A}"/>
              </a:ext>
            </a:extLst>
          </p:cNvPr>
          <p:cNvSpPr txBox="1"/>
          <p:nvPr/>
        </p:nvSpPr>
        <p:spPr>
          <a:xfrm>
            <a:off x="19857350" y="-2438550"/>
            <a:ext cx="9956087" cy="422103"/>
          </a:xfrm>
          <a:prstGeom prst="rect">
            <a:avLst/>
          </a:prstGeom>
          <a:noFill/>
        </p:spPr>
        <p:txBody>
          <a:bodyPr wrap="square" rtlCol="0">
            <a:spAutoFit/>
          </a:bodyPr>
          <a:lstStyle>
            <a:defPPr>
              <a:defRPr kern="1200" smtId="4294967295"/>
            </a:defPPr>
          </a:lstStyle>
          <a:p>
            <a:pPr algn="ctr">
              <a:lnSpc>
                <a:spcPts val="2800"/>
              </a:lnSpc>
              <a:spcBef>
                <a:spcPts val="623"/>
              </a:spcBef>
            </a:pPr>
            <a:r>
              <a:rPr lang="en-US" sz="1867" b="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Liposomes with known dielectric properties as model system</a:t>
            </a:r>
          </a:p>
        </p:txBody>
      </p:sp>
      <p:grpSp>
        <p:nvGrpSpPr>
          <p:cNvPr id="21" name="Group 20">
            <a:extLst>
              <a:ext uri="{FF2B5EF4-FFF2-40B4-BE49-F238E27FC236}">
                <a16:creationId xmlns:a16="http://schemas.microsoft.com/office/drawing/2014/main" id="{DCB3DC9E-2499-C841-B548-F7E8546CDD72}"/>
              </a:ext>
            </a:extLst>
          </p:cNvPr>
          <p:cNvGrpSpPr/>
          <p:nvPr/>
        </p:nvGrpSpPr>
        <p:grpSpPr>
          <a:xfrm>
            <a:off x="20305763" y="-1821661"/>
            <a:ext cx="8981776" cy="4696176"/>
            <a:chOff x="30418149" y="2360489"/>
            <a:chExt cx="11547997" cy="6037941"/>
          </a:xfrm>
        </p:grpSpPr>
        <p:grpSp>
          <p:nvGrpSpPr>
            <p:cNvPr id="68" name="Group 67">
              <a:extLst>
                <a:ext uri="{FF2B5EF4-FFF2-40B4-BE49-F238E27FC236}">
                  <a16:creationId xmlns:a16="http://schemas.microsoft.com/office/drawing/2014/main" id="{0DDDB418-0C58-4CCC-8255-6669D2706452}"/>
                </a:ext>
              </a:extLst>
            </p:cNvPr>
            <p:cNvGrpSpPr/>
            <p:nvPr/>
          </p:nvGrpSpPr>
          <p:grpSpPr>
            <a:xfrm>
              <a:off x="30418149" y="2360489"/>
              <a:ext cx="6893977" cy="6037941"/>
              <a:chOff x="5598880" y="3176040"/>
              <a:chExt cx="3454748" cy="2891353"/>
            </a:xfrm>
          </p:grpSpPr>
          <p:pic>
            <p:nvPicPr>
              <p:cNvPr id="73" name="Picture 72">
                <a:extLst>
                  <a:ext uri="{FF2B5EF4-FFF2-40B4-BE49-F238E27FC236}">
                    <a16:creationId xmlns:a16="http://schemas.microsoft.com/office/drawing/2014/main" id="{A086BB57-0BC2-4B11-9C90-51553721EE7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002" t="8816" r="13447" b="5292"/>
              <a:stretch/>
            </p:blipFill>
            <p:spPr>
              <a:xfrm>
                <a:off x="5598880" y="3176040"/>
                <a:ext cx="3454748" cy="2891353"/>
              </a:xfrm>
              <a:prstGeom prst="rect">
                <a:avLst/>
              </a:prstGeom>
            </p:spPr>
          </p:pic>
          <p:grpSp>
            <p:nvGrpSpPr>
              <p:cNvPr id="74" name="Group 73">
                <a:extLst>
                  <a:ext uri="{FF2B5EF4-FFF2-40B4-BE49-F238E27FC236}">
                    <a16:creationId xmlns:a16="http://schemas.microsoft.com/office/drawing/2014/main" id="{E1D7C401-9607-4100-A9F8-D5393EB37D61}"/>
                  </a:ext>
                </a:extLst>
              </p:cNvPr>
              <p:cNvGrpSpPr/>
              <p:nvPr/>
            </p:nvGrpSpPr>
            <p:grpSpPr>
              <a:xfrm>
                <a:off x="6156907" y="5031710"/>
                <a:ext cx="1965527" cy="561683"/>
                <a:chOff x="6216238" y="4318659"/>
                <a:chExt cx="1965527" cy="561683"/>
              </a:xfrm>
            </p:grpSpPr>
            <p:grpSp>
              <p:nvGrpSpPr>
                <p:cNvPr id="274" name="Group 273">
                  <a:extLst>
                    <a:ext uri="{FF2B5EF4-FFF2-40B4-BE49-F238E27FC236}">
                      <a16:creationId xmlns:a16="http://schemas.microsoft.com/office/drawing/2014/main" id="{7DA672A9-AB1B-4609-97E4-9C271060A8A2}"/>
                    </a:ext>
                  </a:extLst>
                </p:cNvPr>
                <p:cNvGrpSpPr/>
                <p:nvPr/>
              </p:nvGrpSpPr>
              <p:grpSpPr>
                <a:xfrm>
                  <a:off x="6216238" y="4318659"/>
                  <a:ext cx="569280" cy="561683"/>
                  <a:chOff x="430871" y="2126181"/>
                  <a:chExt cx="2569578" cy="2571084"/>
                </a:xfrm>
              </p:grpSpPr>
              <p:grpSp>
                <p:nvGrpSpPr>
                  <p:cNvPr id="280" name="Group 279">
                    <a:extLst>
                      <a:ext uri="{FF2B5EF4-FFF2-40B4-BE49-F238E27FC236}">
                        <a16:creationId xmlns:a16="http://schemas.microsoft.com/office/drawing/2014/main" id="{B6AC0104-B0A5-4BFC-8570-7E0B8BA8E955}"/>
                      </a:ext>
                    </a:extLst>
                  </p:cNvPr>
                  <p:cNvGrpSpPr/>
                  <p:nvPr/>
                </p:nvGrpSpPr>
                <p:grpSpPr>
                  <a:xfrm>
                    <a:off x="430871" y="2126181"/>
                    <a:ext cx="2569578" cy="2571084"/>
                    <a:chOff x="2971239" y="2064711"/>
                    <a:chExt cx="3208458" cy="3210338"/>
                  </a:xfrm>
                </p:grpSpPr>
                <p:pic>
                  <p:nvPicPr>
                    <p:cNvPr id="291" name="Picture 290">
                      <a:extLst>
                        <a:ext uri="{FF2B5EF4-FFF2-40B4-BE49-F238E27FC236}">
                          <a16:creationId xmlns:a16="http://schemas.microsoft.com/office/drawing/2014/main" id="{32270613-8CBC-4849-9BED-DC5095302B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605622">
                      <a:off x="3807851" y="4804262"/>
                      <a:ext cx="152422" cy="300080"/>
                    </a:xfrm>
                    <a:prstGeom prst="rect">
                      <a:avLst/>
                    </a:prstGeom>
                  </p:spPr>
                </p:pic>
                <p:pic>
                  <p:nvPicPr>
                    <p:cNvPr id="292" name="Picture 291">
                      <a:extLst>
                        <a:ext uri="{FF2B5EF4-FFF2-40B4-BE49-F238E27FC236}">
                          <a16:creationId xmlns:a16="http://schemas.microsoft.com/office/drawing/2014/main" id="{0666335A-E04D-4BEF-94A5-A93AE8271F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495600" y="2361806"/>
                      <a:ext cx="152422" cy="300080"/>
                    </a:xfrm>
                    <a:prstGeom prst="rect">
                      <a:avLst/>
                    </a:prstGeom>
                  </p:spPr>
                </p:pic>
                <p:pic>
                  <p:nvPicPr>
                    <p:cNvPr id="293" name="Picture 292">
                      <a:extLst>
                        <a:ext uri="{FF2B5EF4-FFF2-40B4-BE49-F238E27FC236}">
                          <a16:creationId xmlns:a16="http://schemas.microsoft.com/office/drawing/2014/main" id="{D6209B96-268D-4CE2-8F83-0A55AC5709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312949">
                      <a:off x="4648000" y="2371469"/>
                      <a:ext cx="152422" cy="300080"/>
                    </a:xfrm>
                    <a:prstGeom prst="rect">
                      <a:avLst/>
                    </a:prstGeom>
                  </p:spPr>
                </p:pic>
                <p:pic>
                  <p:nvPicPr>
                    <p:cNvPr id="294" name="Picture 293">
                      <a:extLst>
                        <a:ext uri="{FF2B5EF4-FFF2-40B4-BE49-F238E27FC236}">
                          <a16:creationId xmlns:a16="http://schemas.microsoft.com/office/drawing/2014/main" id="{29953CA6-F446-4774-975E-DEE220DC0D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925245">
                      <a:off x="4798010" y="2403639"/>
                      <a:ext cx="152422" cy="300080"/>
                    </a:xfrm>
                    <a:prstGeom prst="rect">
                      <a:avLst/>
                    </a:prstGeom>
                  </p:spPr>
                </p:pic>
                <p:pic>
                  <p:nvPicPr>
                    <p:cNvPr id="295" name="Picture 294">
                      <a:extLst>
                        <a:ext uri="{FF2B5EF4-FFF2-40B4-BE49-F238E27FC236}">
                          <a16:creationId xmlns:a16="http://schemas.microsoft.com/office/drawing/2014/main" id="{3E1DCAD0-3E51-44CD-9131-CD387F2769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441742">
                      <a:off x="4934656" y="2456864"/>
                      <a:ext cx="152422" cy="300080"/>
                    </a:xfrm>
                    <a:prstGeom prst="rect">
                      <a:avLst/>
                    </a:prstGeom>
                  </p:spPr>
                </p:pic>
                <p:pic>
                  <p:nvPicPr>
                    <p:cNvPr id="296" name="Picture 295">
                      <a:extLst>
                        <a:ext uri="{FF2B5EF4-FFF2-40B4-BE49-F238E27FC236}">
                          <a16:creationId xmlns:a16="http://schemas.microsoft.com/office/drawing/2014/main" id="{0D4CAA49-42A7-460C-A65B-D7D4C2B909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678919">
                      <a:off x="5069131" y="2521499"/>
                      <a:ext cx="152422" cy="300080"/>
                    </a:xfrm>
                    <a:prstGeom prst="rect">
                      <a:avLst/>
                    </a:prstGeom>
                  </p:spPr>
                </p:pic>
                <p:pic>
                  <p:nvPicPr>
                    <p:cNvPr id="297" name="Picture 296">
                      <a:extLst>
                        <a:ext uri="{FF2B5EF4-FFF2-40B4-BE49-F238E27FC236}">
                          <a16:creationId xmlns:a16="http://schemas.microsoft.com/office/drawing/2014/main" id="{4561F4C2-69CF-4A20-B38E-53D2E7F0BB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878098">
                      <a:off x="5190107" y="2610518"/>
                      <a:ext cx="152422" cy="300080"/>
                    </a:xfrm>
                    <a:prstGeom prst="rect">
                      <a:avLst/>
                    </a:prstGeom>
                  </p:spPr>
                </p:pic>
                <p:pic>
                  <p:nvPicPr>
                    <p:cNvPr id="298" name="Picture 297">
                      <a:extLst>
                        <a:ext uri="{FF2B5EF4-FFF2-40B4-BE49-F238E27FC236}">
                          <a16:creationId xmlns:a16="http://schemas.microsoft.com/office/drawing/2014/main" id="{EEA676DD-BFFE-46F8-B858-1F06AB4435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216973">
                      <a:off x="5299026" y="2705263"/>
                      <a:ext cx="152422" cy="300080"/>
                    </a:xfrm>
                    <a:prstGeom prst="rect">
                      <a:avLst/>
                    </a:prstGeom>
                  </p:spPr>
                </p:pic>
                <p:pic>
                  <p:nvPicPr>
                    <p:cNvPr id="299" name="Picture 298">
                      <a:extLst>
                        <a:ext uri="{FF2B5EF4-FFF2-40B4-BE49-F238E27FC236}">
                          <a16:creationId xmlns:a16="http://schemas.microsoft.com/office/drawing/2014/main" id="{97DA5DCE-D55D-4C6B-853E-B6655AA379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075694">
                      <a:off x="5412188" y="2823141"/>
                      <a:ext cx="152422" cy="300080"/>
                    </a:xfrm>
                    <a:prstGeom prst="rect">
                      <a:avLst/>
                    </a:prstGeom>
                  </p:spPr>
                </p:pic>
                <p:pic>
                  <p:nvPicPr>
                    <p:cNvPr id="300" name="Picture 299">
                      <a:extLst>
                        <a:ext uri="{FF2B5EF4-FFF2-40B4-BE49-F238E27FC236}">
                          <a16:creationId xmlns:a16="http://schemas.microsoft.com/office/drawing/2014/main" id="{8529A141-95C6-4E54-B2D8-1A50C90F52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428156">
                      <a:off x="5502346" y="2946753"/>
                      <a:ext cx="152422" cy="300080"/>
                    </a:xfrm>
                    <a:prstGeom prst="rect">
                      <a:avLst/>
                    </a:prstGeom>
                  </p:spPr>
                </p:pic>
                <p:pic>
                  <p:nvPicPr>
                    <p:cNvPr id="301" name="Picture 300">
                      <a:extLst>
                        <a:ext uri="{FF2B5EF4-FFF2-40B4-BE49-F238E27FC236}">
                          <a16:creationId xmlns:a16="http://schemas.microsoft.com/office/drawing/2014/main" id="{E7932FA4-F935-4FC2-9817-81D57DD5D2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800247">
                      <a:off x="5566315" y="3088588"/>
                      <a:ext cx="152422" cy="300080"/>
                    </a:xfrm>
                    <a:prstGeom prst="rect">
                      <a:avLst/>
                    </a:prstGeom>
                  </p:spPr>
                </p:pic>
                <p:pic>
                  <p:nvPicPr>
                    <p:cNvPr id="302" name="Picture 301">
                      <a:extLst>
                        <a:ext uri="{FF2B5EF4-FFF2-40B4-BE49-F238E27FC236}">
                          <a16:creationId xmlns:a16="http://schemas.microsoft.com/office/drawing/2014/main" id="{855C84A8-06AB-4516-B7A0-D24EAAD4D2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858412">
                      <a:off x="5610393" y="3239146"/>
                      <a:ext cx="152422" cy="300080"/>
                    </a:xfrm>
                    <a:prstGeom prst="rect">
                      <a:avLst/>
                    </a:prstGeom>
                  </p:spPr>
                </p:pic>
                <p:pic>
                  <p:nvPicPr>
                    <p:cNvPr id="303" name="Picture 302">
                      <a:extLst>
                        <a:ext uri="{FF2B5EF4-FFF2-40B4-BE49-F238E27FC236}">
                          <a16:creationId xmlns:a16="http://schemas.microsoft.com/office/drawing/2014/main" id="{B604A599-7C30-494E-8266-CB9A46595D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410692">
                      <a:off x="5632217" y="3396877"/>
                      <a:ext cx="152422" cy="300080"/>
                    </a:xfrm>
                    <a:prstGeom prst="rect">
                      <a:avLst/>
                    </a:prstGeom>
                  </p:spPr>
                </p:pic>
                <p:pic>
                  <p:nvPicPr>
                    <p:cNvPr id="304" name="Picture 303">
                      <a:extLst>
                        <a:ext uri="{FF2B5EF4-FFF2-40B4-BE49-F238E27FC236}">
                          <a16:creationId xmlns:a16="http://schemas.microsoft.com/office/drawing/2014/main" id="{17FFEA01-5162-463A-AE82-B30BE0DCB5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865774">
                      <a:off x="5640977" y="3557701"/>
                      <a:ext cx="152422" cy="300080"/>
                    </a:xfrm>
                    <a:prstGeom prst="rect">
                      <a:avLst/>
                    </a:prstGeom>
                  </p:spPr>
                </p:pic>
                <p:pic>
                  <p:nvPicPr>
                    <p:cNvPr id="305" name="Picture 304">
                      <a:extLst>
                        <a:ext uri="{FF2B5EF4-FFF2-40B4-BE49-F238E27FC236}">
                          <a16:creationId xmlns:a16="http://schemas.microsoft.com/office/drawing/2014/main" id="{DD42B080-FF1E-4D20-B3EA-05F0366CB9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78298">
                      <a:off x="5632218" y="3734054"/>
                      <a:ext cx="152422" cy="300080"/>
                    </a:xfrm>
                    <a:prstGeom prst="rect">
                      <a:avLst/>
                    </a:prstGeom>
                  </p:spPr>
                </p:pic>
                <p:pic>
                  <p:nvPicPr>
                    <p:cNvPr id="306" name="Picture 305">
                      <a:extLst>
                        <a:ext uri="{FF2B5EF4-FFF2-40B4-BE49-F238E27FC236}">
                          <a16:creationId xmlns:a16="http://schemas.microsoft.com/office/drawing/2014/main" id="{BCA2686D-1C38-40E0-8759-5FB987DE4B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50180">
                      <a:off x="5578636" y="3890706"/>
                      <a:ext cx="152422" cy="300080"/>
                    </a:xfrm>
                    <a:prstGeom prst="rect">
                      <a:avLst/>
                    </a:prstGeom>
                  </p:spPr>
                </p:pic>
                <p:pic>
                  <p:nvPicPr>
                    <p:cNvPr id="307" name="Picture 306">
                      <a:extLst>
                        <a:ext uri="{FF2B5EF4-FFF2-40B4-BE49-F238E27FC236}">
                          <a16:creationId xmlns:a16="http://schemas.microsoft.com/office/drawing/2014/main" id="{EFE7DF77-297A-4E08-B115-FA0D69BF98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94658">
                      <a:off x="5532463" y="4036482"/>
                      <a:ext cx="152422" cy="300080"/>
                    </a:xfrm>
                    <a:prstGeom prst="rect">
                      <a:avLst/>
                    </a:prstGeom>
                  </p:spPr>
                </p:pic>
                <p:pic>
                  <p:nvPicPr>
                    <p:cNvPr id="308" name="Picture 307">
                      <a:extLst>
                        <a:ext uri="{FF2B5EF4-FFF2-40B4-BE49-F238E27FC236}">
                          <a16:creationId xmlns:a16="http://schemas.microsoft.com/office/drawing/2014/main" id="{78E9A0A9-BC4B-4074-A35D-08E34DAE9D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974849">
                      <a:off x="5445749" y="4173748"/>
                      <a:ext cx="152422" cy="300080"/>
                    </a:xfrm>
                    <a:prstGeom prst="rect">
                      <a:avLst/>
                    </a:prstGeom>
                  </p:spPr>
                </p:pic>
                <p:pic>
                  <p:nvPicPr>
                    <p:cNvPr id="309" name="Picture 308">
                      <a:extLst>
                        <a:ext uri="{FF2B5EF4-FFF2-40B4-BE49-F238E27FC236}">
                          <a16:creationId xmlns:a16="http://schemas.microsoft.com/office/drawing/2014/main" id="{2DADE074-D9B7-4E7B-9903-B6923DF849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865503">
                      <a:off x="5326586" y="4301006"/>
                      <a:ext cx="152422" cy="300080"/>
                    </a:xfrm>
                    <a:prstGeom prst="rect">
                      <a:avLst/>
                    </a:prstGeom>
                  </p:spPr>
                </p:pic>
                <p:pic>
                  <p:nvPicPr>
                    <p:cNvPr id="310" name="Picture 309">
                      <a:extLst>
                        <a:ext uri="{FF2B5EF4-FFF2-40B4-BE49-F238E27FC236}">
                          <a16:creationId xmlns:a16="http://schemas.microsoft.com/office/drawing/2014/main" id="{9BA2775D-AF8B-4105-A34E-79FF6848F4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320418">
                      <a:off x="5207370" y="4415489"/>
                      <a:ext cx="152422" cy="300080"/>
                    </a:xfrm>
                    <a:prstGeom prst="rect">
                      <a:avLst/>
                    </a:prstGeom>
                  </p:spPr>
                </p:pic>
                <p:pic>
                  <p:nvPicPr>
                    <p:cNvPr id="311" name="Picture 310">
                      <a:extLst>
                        <a:ext uri="{FF2B5EF4-FFF2-40B4-BE49-F238E27FC236}">
                          <a16:creationId xmlns:a16="http://schemas.microsoft.com/office/drawing/2014/main" id="{835D630A-05B4-4440-8F15-0744D70385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439820">
                      <a:off x="5088096" y="4507547"/>
                      <a:ext cx="152422" cy="300080"/>
                    </a:xfrm>
                    <a:prstGeom prst="rect">
                      <a:avLst/>
                    </a:prstGeom>
                  </p:spPr>
                </p:pic>
                <p:pic>
                  <p:nvPicPr>
                    <p:cNvPr id="312" name="Picture 311">
                      <a:extLst>
                        <a:ext uri="{FF2B5EF4-FFF2-40B4-BE49-F238E27FC236}">
                          <a16:creationId xmlns:a16="http://schemas.microsoft.com/office/drawing/2014/main" id="{4DD174B5-14E3-4E8C-8026-15E5C72E13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29631">
                      <a:off x="4938989" y="4586874"/>
                      <a:ext cx="152422" cy="300080"/>
                    </a:xfrm>
                    <a:prstGeom prst="rect">
                      <a:avLst/>
                    </a:prstGeom>
                  </p:spPr>
                </p:pic>
                <p:pic>
                  <p:nvPicPr>
                    <p:cNvPr id="313" name="Picture 312">
                      <a:extLst>
                        <a:ext uri="{FF2B5EF4-FFF2-40B4-BE49-F238E27FC236}">
                          <a16:creationId xmlns:a16="http://schemas.microsoft.com/office/drawing/2014/main" id="{8176607A-BF68-4462-9969-FFE2767CED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84717">
                      <a:off x="4783055" y="4634095"/>
                      <a:ext cx="152422" cy="300080"/>
                    </a:xfrm>
                    <a:prstGeom prst="rect">
                      <a:avLst/>
                    </a:prstGeom>
                  </p:spPr>
                </p:pic>
                <p:pic>
                  <p:nvPicPr>
                    <p:cNvPr id="314" name="Picture 313">
                      <a:extLst>
                        <a:ext uri="{FF2B5EF4-FFF2-40B4-BE49-F238E27FC236}">
                          <a16:creationId xmlns:a16="http://schemas.microsoft.com/office/drawing/2014/main" id="{2C08A77D-268B-46EE-A80F-26064A8D10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66595">
                      <a:off x="4626358" y="4666647"/>
                      <a:ext cx="152422" cy="300080"/>
                    </a:xfrm>
                    <a:prstGeom prst="rect">
                      <a:avLst/>
                    </a:prstGeom>
                  </p:spPr>
                </p:pic>
                <p:pic>
                  <p:nvPicPr>
                    <p:cNvPr id="315" name="Picture 314">
                      <a:extLst>
                        <a:ext uri="{FF2B5EF4-FFF2-40B4-BE49-F238E27FC236}">
                          <a16:creationId xmlns:a16="http://schemas.microsoft.com/office/drawing/2014/main" id="{E3F5F688-BC78-46C2-BDC2-3B8410E86C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75254">
                      <a:off x="4475074" y="4673727"/>
                      <a:ext cx="152422" cy="300080"/>
                    </a:xfrm>
                    <a:prstGeom prst="rect">
                      <a:avLst/>
                    </a:prstGeom>
                  </p:spPr>
                </p:pic>
                <p:pic>
                  <p:nvPicPr>
                    <p:cNvPr id="316" name="Picture 315">
                      <a:extLst>
                        <a:ext uri="{FF2B5EF4-FFF2-40B4-BE49-F238E27FC236}">
                          <a16:creationId xmlns:a16="http://schemas.microsoft.com/office/drawing/2014/main" id="{DA611057-FC0D-4740-9AD0-683EADD26F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39934">
                      <a:off x="4313951" y="4666647"/>
                      <a:ext cx="152422" cy="300080"/>
                    </a:xfrm>
                    <a:prstGeom prst="rect">
                      <a:avLst/>
                    </a:prstGeom>
                  </p:spPr>
                </p:pic>
                <p:pic>
                  <p:nvPicPr>
                    <p:cNvPr id="317" name="Picture 316">
                      <a:extLst>
                        <a:ext uri="{FF2B5EF4-FFF2-40B4-BE49-F238E27FC236}">
                          <a16:creationId xmlns:a16="http://schemas.microsoft.com/office/drawing/2014/main" id="{BEACAE06-9C02-454F-A2EE-C213D4740F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44094">
                      <a:off x="4144063" y="4626423"/>
                      <a:ext cx="152422" cy="300080"/>
                    </a:xfrm>
                    <a:prstGeom prst="rect">
                      <a:avLst/>
                    </a:prstGeom>
                  </p:spPr>
                </p:pic>
                <p:pic>
                  <p:nvPicPr>
                    <p:cNvPr id="318" name="Picture 317">
                      <a:extLst>
                        <a:ext uri="{FF2B5EF4-FFF2-40B4-BE49-F238E27FC236}">
                          <a16:creationId xmlns:a16="http://schemas.microsoft.com/office/drawing/2014/main" id="{2BA789BB-AF08-47DD-92D8-5605EA80E4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66073">
                      <a:off x="3991260" y="4552234"/>
                      <a:ext cx="152422" cy="300080"/>
                    </a:xfrm>
                    <a:prstGeom prst="rect">
                      <a:avLst/>
                    </a:prstGeom>
                  </p:spPr>
                </p:pic>
                <p:pic>
                  <p:nvPicPr>
                    <p:cNvPr id="319" name="Picture 318">
                      <a:extLst>
                        <a:ext uri="{FF2B5EF4-FFF2-40B4-BE49-F238E27FC236}">
                          <a16:creationId xmlns:a16="http://schemas.microsoft.com/office/drawing/2014/main" id="{2C7F4372-1D8D-4D0D-9E44-2623237FC2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76656">
                      <a:off x="3857841" y="4475114"/>
                      <a:ext cx="152422" cy="300080"/>
                    </a:xfrm>
                    <a:prstGeom prst="rect">
                      <a:avLst/>
                    </a:prstGeom>
                  </p:spPr>
                </p:pic>
                <p:pic>
                  <p:nvPicPr>
                    <p:cNvPr id="320" name="Picture 319">
                      <a:extLst>
                        <a:ext uri="{FF2B5EF4-FFF2-40B4-BE49-F238E27FC236}">
                          <a16:creationId xmlns:a16="http://schemas.microsoft.com/office/drawing/2014/main" id="{7FB77CA7-1684-4E92-A609-A83E530B35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721864">
                      <a:off x="3738086" y="4375727"/>
                      <a:ext cx="152422" cy="300080"/>
                    </a:xfrm>
                    <a:prstGeom prst="rect">
                      <a:avLst/>
                    </a:prstGeom>
                  </p:spPr>
                </p:pic>
                <p:pic>
                  <p:nvPicPr>
                    <p:cNvPr id="321" name="Picture 320">
                      <a:extLst>
                        <a:ext uri="{FF2B5EF4-FFF2-40B4-BE49-F238E27FC236}">
                          <a16:creationId xmlns:a16="http://schemas.microsoft.com/office/drawing/2014/main" id="{990BA287-4446-4164-85C8-A37B0C8F06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078228">
                      <a:off x="3628745" y="4253948"/>
                      <a:ext cx="152422" cy="300080"/>
                    </a:xfrm>
                    <a:prstGeom prst="rect">
                      <a:avLst/>
                    </a:prstGeom>
                  </p:spPr>
                </p:pic>
                <p:pic>
                  <p:nvPicPr>
                    <p:cNvPr id="322" name="Picture 321">
                      <a:extLst>
                        <a:ext uri="{FF2B5EF4-FFF2-40B4-BE49-F238E27FC236}">
                          <a16:creationId xmlns:a16="http://schemas.microsoft.com/office/drawing/2014/main" id="{E8A28F35-8CDC-4F4C-8555-7BE8CFBF6E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543229">
                      <a:off x="4348697" y="2375554"/>
                      <a:ext cx="152422" cy="300080"/>
                    </a:xfrm>
                    <a:prstGeom prst="rect">
                      <a:avLst/>
                    </a:prstGeom>
                  </p:spPr>
                </p:pic>
                <p:pic>
                  <p:nvPicPr>
                    <p:cNvPr id="323" name="Picture 322">
                      <a:extLst>
                        <a:ext uri="{FF2B5EF4-FFF2-40B4-BE49-F238E27FC236}">
                          <a16:creationId xmlns:a16="http://schemas.microsoft.com/office/drawing/2014/main" id="{DBA41ECE-A379-475A-9FE3-1FFD1D5BE5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039798">
                      <a:off x="4188927" y="2407114"/>
                      <a:ext cx="152422" cy="300080"/>
                    </a:xfrm>
                    <a:prstGeom prst="rect">
                      <a:avLst/>
                    </a:prstGeom>
                  </p:spPr>
                </p:pic>
                <p:pic>
                  <p:nvPicPr>
                    <p:cNvPr id="324" name="Picture 323">
                      <a:extLst>
                        <a:ext uri="{FF2B5EF4-FFF2-40B4-BE49-F238E27FC236}">
                          <a16:creationId xmlns:a16="http://schemas.microsoft.com/office/drawing/2014/main" id="{D8465DDB-1E9C-470B-ACE3-EB97337F37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679551">
                      <a:off x="4048145" y="2466474"/>
                      <a:ext cx="152422" cy="300080"/>
                    </a:xfrm>
                    <a:prstGeom prst="rect">
                      <a:avLst/>
                    </a:prstGeom>
                  </p:spPr>
                </p:pic>
                <p:pic>
                  <p:nvPicPr>
                    <p:cNvPr id="325" name="Picture 324">
                      <a:extLst>
                        <a:ext uri="{FF2B5EF4-FFF2-40B4-BE49-F238E27FC236}">
                          <a16:creationId xmlns:a16="http://schemas.microsoft.com/office/drawing/2014/main" id="{0C6C8E7C-6686-46DF-AC0C-2D1EDB79B7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161338">
                      <a:off x="3903013" y="2538897"/>
                      <a:ext cx="152422" cy="300080"/>
                    </a:xfrm>
                    <a:prstGeom prst="rect">
                      <a:avLst/>
                    </a:prstGeom>
                  </p:spPr>
                </p:pic>
                <p:pic>
                  <p:nvPicPr>
                    <p:cNvPr id="326" name="Picture 325">
                      <a:extLst>
                        <a:ext uri="{FF2B5EF4-FFF2-40B4-BE49-F238E27FC236}">
                          <a16:creationId xmlns:a16="http://schemas.microsoft.com/office/drawing/2014/main" id="{5C64D7B1-1AA7-4538-96CD-D84AC78CBF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643816">
                      <a:off x="3781427" y="2633017"/>
                      <a:ext cx="152422" cy="300080"/>
                    </a:xfrm>
                    <a:prstGeom prst="rect">
                      <a:avLst/>
                    </a:prstGeom>
                  </p:spPr>
                </p:pic>
                <p:pic>
                  <p:nvPicPr>
                    <p:cNvPr id="327" name="Picture 326">
                      <a:extLst>
                        <a:ext uri="{FF2B5EF4-FFF2-40B4-BE49-F238E27FC236}">
                          <a16:creationId xmlns:a16="http://schemas.microsoft.com/office/drawing/2014/main" id="{CAB15AD5-D7AE-4282-85AD-E0C3A6D104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77405">
                      <a:off x="3657745" y="2739673"/>
                      <a:ext cx="152422" cy="300080"/>
                    </a:xfrm>
                    <a:prstGeom prst="rect">
                      <a:avLst/>
                    </a:prstGeom>
                  </p:spPr>
                </p:pic>
                <p:pic>
                  <p:nvPicPr>
                    <p:cNvPr id="328" name="Picture 327">
                      <a:extLst>
                        <a:ext uri="{FF2B5EF4-FFF2-40B4-BE49-F238E27FC236}">
                          <a16:creationId xmlns:a16="http://schemas.microsoft.com/office/drawing/2014/main" id="{5484F046-6148-4D20-8E7D-B2E6284415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66961">
                      <a:off x="3556586" y="2858773"/>
                      <a:ext cx="152422" cy="300080"/>
                    </a:xfrm>
                    <a:prstGeom prst="rect">
                      <a:avLst/>
                    </a:prstGeom>
                  </p:spPr>
                </p:pic>
                <p:pic>
                  <p:nvPicPr>
                    <p:cNvPr id="329" name="Picture 328">
                      <a:extLst>
                        <a:ext uri="{FF2B5EF4-FFF2-40B4-BE49-F238E27FC236}">
                          <a16:creationId xmlns:a16="http://schemas.microsoft.com/office/drawing/2014/main" id="{16A50C5E-D6EE-4E39-AC27-7032A2BA33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626440">
                      <a:off x="3463108" y="3003812"/>
                      <a:ext cx="152422" cy="300080"/>
                    </a:xfrm>
                    <a:prstGeom prst="rect">
                      <a:avLst/>
                    </a:prstGeom>
                  </p:spPr>
                </p:pic>
                <p:pic>
                  <p:nvPicPr>
                    <p:cNvPr id="330" name="Picture 329">
                      <a:extLst>
                        <a:ext uri="{FF2B5EF4-FFF2-40B4-BE49-F238E27FC236}">
                          <a16:creationId xmlns:a16="http://schemas.microsoft.com/office/drawing/2014/main" id="{7F3AF9C7-1092-424B-905B-72D457E7DB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794766">
                      <a:off x="3398831" y="3158350"/>
                      <a:ext cx="152422" cy="300080"/>
                    </a:xfrm>
                    <a:prstGeom prst="rect">
                      <a:avLst/>
                    </a:prstGeom>
                  </p:spPr>
                </p:pic>
                <p:pic>
                  <p:nvPicPr>
                    <p:cNvPr id="331" name="Picture 330">
                      <a:extLst>
                        <a:ext uri="{FF2B5EF4-FFF2-40B4-BE49-F238E27FC236}">
                          <a16:creationId xmlns:a16="http://schemas.microsoft.com/office/drawing/2014/main" id="{54781534-6881-427F-8267-3FE3201203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224967">
                      <a:off x="3367825" y="3317017"/>
                      <a:ext cx="152422" cy="300080"/>
                    </a:xfrm>
                    <a:prstGeom prst="rect">
                      <a:avLst/>
                    </a:prstGeom>
                  </p:spPr>
                </p:pic>
                <p:pic>
                  <p:nvPicPr>
                    <p:cNvPr id="332" name="Picture 331">
                      <a:extLst>
                        <a:ext uri="{FF2B5EF4-FFF2-40B4-BE49-F238E27FC236}">
                          <a16:creationId xmlns:a16="http://schemas.microsoft.com/office/drawing/2014/main" id="{44BEC022-3B08-4AEA-B3A0-273223942D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363095" y="3485436"/>
                      <a:ext cx="152422" cy="300080"/>
                    </a:xfrm>
                    <a:prstGeom prst="rect">
                      <a:avLst/>
                    </a:prstGeom>
                  </p:spPr>
                </p:pic>
                <p:pic>
                  <p:nvPicPr>
                    <p:cNvPr id="333" name="Picture 332">
                      <a:extLst>
                        <a:ext uri="{FF2B5EF4-FFF2-40B4-BE49-F238E27FC236}">
                          <a16:creationId xmlns:a16="http://schemas.microsoft.com/office/drawing/2014/main" id="{922001AA-B117-4EA3-BC25-0E266ECAD5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078627">
                      <a:off x="3350590" y="3641626"/>
                      <a:ext cx="152422" cy="300080"/>
                    </a:xfrm>
                    <a:prstGeom prst="rect">
                      <a:avLst/>
                    </a:prstGeom>
                  </p:spPr>
                </p:pic>
                <p:pic>
                  <p:nvPicPr>
                    <p:cNvPr id="334" name="Picture 333">
                      <a:extLst>
                        <a:ext uri="{FF2B5EF4-FFF2-40B4-BE49-F238E27FC236}">
                          <a16:creationId xmlns:a16="http://schemas.microsoft.com/office/drawing/2014/main" id="{18F2BAB0-AF90-4607-A19D-6ABE4879C7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870681">
                      <a:off x="3390845" y="3792386"/>
                      <a:ext cx="152422" cy="300080"/>
                    </a:xfrm>
                    <a:prstGeom prst="rect">
                      <a:avLst/>
                    </a:prstGeom>
                  </p:spPr>
                </p:pic>
                <p:pic>
                  <p:nvPicPr>
                    <p:cNvPr id="335" name="Picture 334">
                      <a:extLst>
                        <a:ext uri="{FF2B5EF4-FFF2-40B4-BE49-F238E27FC236}">
                          <a16:creationId xmlns:a16="http://schemas.microsoft.com/office/drawing/2014/main" id="{6D85B42E-7BBF-4F90-A9A6-69D31DE23B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561445">
                      <a:off x="3521013" y="4133295"/>
                      <a:ext cx="152422" cy="300080"/>
                    </a:xfrm>
                    <a:prstGeom prst="rect">
                      <a:avLst/>
                    </a:prstGeom>
                  </p:spPr>
                </p:pic>
                <p:pic>
                  <p:nvPicPr>
                    <p:cNvPr id="336" name="Picture 335">
                      <a:extLst>
                        <a:ext uri="{FF2B5EF4-FFF2-40B4-BE49-F238E27FC236}">
                          <a16:creationId xmlns:a16="http://schemas.microsoft.com/office/drawing/2014/main" id="{53B79F89-9CA5-48A5-BCBD-9AF2255DA4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209628">
                      <a:off x="3438652" y="3962872"/>
                      <a:ext cx="152422" cy="300080"/>
                    </a:xfrm>
                    <a:prstGeom prst="rect">
                      <a:avLst/>
                    </a:prstGeom>
                  </p:spPr>
                </p:pic>
                <p:pic>
                  <p:nvPicPr>
                    <p:cNvPr id="337" name="Picture 336">
                      <a:extLst>
                        <a:ext uri="{FF2B5EF4-FFF2-40B4-BE49-F238E27FC236}">
                          <a16:creationId xmlns:a16="http://schemas.microsoft.com/office/drawing/2014/main" id="{B4EC3126-4250-42B1-9098-82E0E95A68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3637" y="2064711"/>
                      <a:ext cx="152422" cy="300080"/>
                    </a:xfrm>
                    <a:prstGeom prst="rect">
                      <a:avLst/>
                    </a:prstGeom>
                  </p:spPr>
                </p:pic>
                <p:pic>
                  <p:nvPicPr>
                    <p:cNvPr id="338" name="Picture 337">
                      <a:extLst>
                        <a:ext uri="{FF2B5EF4-FFF2-40B4-BE49-F238E27FC236}">
                          <a16:creationId xmlns:a16="http://schemas.microsoft.com/office/drawing/2014/main" id="{525186DF-7B4C-40E1-8335-A1FCDE0AC7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05777">
                      <a:off x="4904586" y="2128880"/>
                      <a:ext cx="152422" cy="300080"/>
                    </a:xfrm>
                    <a:prstGeom prst="rect">
                      <a:avLst/>
                    </a:prstGeom>
                  </p:spPr>
                </p:pic>
                <p:pic>
                  <p:nvPicPr>
                    <p:cNvPr id="339" name="Picture 338">
                      <a:extLst>
                        <a:ext uri="{FF2B5EF4-FFF2-40B4-BE49-F238E27FC236}">
                          <a16:creationId xmlns:a16="http://schemas.microsoft.com/office/drawing/2014/main" id="{40877841-FAB0-4AEB-AFD2-B551799189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52617">
                      <a:off x="4714583" y="2086529"/>
                      <a:ext cx="152422" cy="300080"/>
                    </a:xfrm>
                    <a:prstGeom prst="rect">
                      <a:avLst/>
                    </a:prstGeom>
                  </p:spPr>
                </p:pic>
                <p:pic>
                  <p:nvPicPr>
                    <p:cNvPr id="340" name="Picture 339">
                      <a:extLst>
                        <a:ext uri="{FF2B5EF4-FFF2-40B4-BE49-F238E27FC236}">
                          <a16:creationId xmlns:a16="http://schemas.microsoft.com/office/drawing/2014/main" id="{A15D3D67-7AD2-462E-BE2D-41662A682D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30875">
                      <a:off x="5078306" y="2186784"/>
                      <a:ext cx="152422" cy="300080"/>
                    </a:xfrm>
                    <a:prstGeom prst="rect">
                      <a:avLst/>
                    </a:prstGeom>
                  </p:spPr>
                </p:pic>
                <p:pic>
                  <p:nvPicPr>
                    <p:cNvPr id="341" name="Picture 340">
                      <a:extLst>
                        <a:ext uri="{FF2B5EF4-FFF2-40B4-BE49-F238E27FC236}">
                          <a16:creationId xmlns:a16="http://schemas.microsoft.com/office/drawing/2014/main" id="{E77C10D4-C837-4C5D-BEA5-0848593F41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06779">
                      <a:off x="5240874" y="2267216"/>
                      <a:ext cx="152422" cy="300080"/>
                    </a:xfrm>
                    <a:prstGeom prst="rect">
                      <a:avLst/>
                    </a:prstGeom>
                  </p:spPr>
                </p:pic>
                <p:pic>
                  <p:nvPicPr>
                    <p:cNvPr id="342" name="Picture 341">
                      <a:extLst>
                        <a:ext uri="{FF2B5EF4-FFF2-40B4-BE49-F238E27FC236}">
                          <a16:creationId xmlns:a16="http://schemas.microsoft.com/office/drawing/2014/main" id="{C4DF0171-135E-450A-A6F4-B599ABCF98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04435">
                      <a:off x="5377939" y="2369029"/>
                      <a:ext cx="152422" cy="300080"/>
                    </a:xfrm>
                    <a:prstGeom prst="rect">
                      <a:avLst/>
                    </a:prstGeom>
                  </p:spPr>
                </p:pic>
                <p:pic>
                  <p:nvPicPr>
                    <p:cNvPr id="343" name="Picture 342">
                      <a:extLst>
                        <a:ext uri="{FF2B5EF4-FFF2-40B4-BE49-F238E27FC236}">
                          <a16:creationId xmlns:a16="http://schemas.microsoft.com/office/drawing/2014/main" id="{CE5EC40F-0242-4044-BBAC-65D399EBCA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732396">
                      <a:off x="5507335" y="2493339"/>
                      <a:ext cx="152422" cy="300080"/>
                    </a:xfrm>
                    <a:prstGeom prst="rect">
                      <a:avLst/>
                    </a:prstGeom>
                  </p:spPr>
                </p:pic>
                <p:pic>
                  <p:nvPicPr>
                    <p:cNvPr id="344" name="Picture 343">
                      <a:extLst>
                        <a:ext uri="{FF2B5EF4-FFF2-40B4-BE49-F238E27FC236}">
                          <a16:creationId xmlns:a16="http://schemas.microsoft.com/office/drawing/2014/main" id="{EAB3431F-57C8-4C1E-BFB1-2122EAC992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993185">
                      <a:off x="5665030" y="2644273"/>
                      <a:ext cx="152422" cy="300080"/>
                    </a:xfrm>
                    <a:prstGeom prst="rect">
                      <a:avLst/>
                    </a:prstGeom>
                  </p:spPr>
                </p:pic>
                <p:pic>
                  <p:nvPicPr>
                    <p:cNvPr id="345" name="Picture 344">
                      <a:extLst>
                        <a:ext uri="{FF2B5EF4-FFF2-40B4-BE49-F238E27FC236}">
                          <a16:creationId xmlns:a16="http://schemas.microsoft.com/office/drawing/2014/main" id="{6E35F8D2-C710-41FB-8472-A36350195E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73871">
                      <a:off x="5778591" y="2811868"/>
                      <a:ext cx="152422" cy="300080"/>
                    </a:xfrm>
                    <a:prstGeom prst="rect">
                      <a:avLst/>
                    </a:prstGeom>
                  </p:spPr>
                </p:pic>
                <p:pic>
                  <p:nvPicPr>
                    <p:cNvPr id="346" name="Picture 345">
                      <a:extLst>
                        <a:ext uri="{FF2B5EF4-FFF2-40B4-BE49-F238E27FC236}">
                          <a16:creationId xmlns:a16="http://schemas.microsoft.com/office/drawing/2014/main" id="{A2B21E2E-2314-4754-921F-011FAFE86E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78982">
                      <a:off x="4335733" y="2069616"/>
                      <a:ext cx="152422" cy="300080"/>
                    </a:xfrm>
                    <a:prstGeom prst="rect">
                      <a:avLst/>
                    </a:prstGeom>
                  </p:spPr>
                </p:pic>
                <p:pic>
                  <p:nvPicPr>
                    <p:cNvPr id="347" name="Picture 346">
                      <a:extLst>
                        <a:ext uri="{FF2B5EF4-FFF2-40B4-BE49-F238E27FC236}">
                          <a16:creationId xmlns:a16="http://schemas.microsoft.com/office/drawing/2014/main" id="{F1BE5C61-5045-466D-A276-BC5A116ECE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94553">
                      <a:off x="4129434" y="2118248"/>
                      <a:ext cx="152422" cy="300080"/>
                    </a:xfrm>
                    <a:prstGeom prst="rect">
                      <a:avLst/>
                    </a:prstGeom>
                  </p:spPr>
                </p:pic>
                <p:pic>
                  <p:nvPicPr>
                    <p:cNvPr id="348" name="Picture 347">
                      <a:extLst>
                        <a:ext uri="{FF2B5EF4-FFF2-40B4-BE49-F238E27FC236}">
                          <a16:creationId xmlns:a16="http://schemas.microsoft.com/office/drawing/2014/main" id="{1BDC1C33-C76C-4892-906B-C6546B90AC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139421">
                      <a:off x="3474496" y="2507930"/>
                      <a:ext cx="152422" cy="300080"/>
                    </a:xfrm>
                    <a:prstGeom prst="rect">
                      <a:avLst/>
                    </a:prstGeom>
                  </p:spPr>
                </p:pic>
                <p:pic>
                  <p:nvPicPr>
                    <p:cNvPr id="349" name="Picture 348">
                      <a:extLst>
                        <a:ext uri="{FF2B5EF4-FFF2-40B4-BE49-F238E27FC236}">
                          <a16:creationId xmlns:a16="http://schemas.microsoft.com/office/drawing/2014/main" id="{DDF9542F-65F1-41D5-B78E-8C4EC559C9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110562">
                      <a:off x="3361534" y="2628179"/>
                      <a:ext cx="152422" cy="300080"/>
                    </a:xfrm>
                    <a:prstGeom prst="rect">
                      <a:avLst/>
                    </a:prstGeom>
                  </p:spPr>
                </p:pic>
                <p:pic>
                  <p:nvPicPr>
                    <p:cNvPr id="350" name="Picture 349">
                      <a:extLst>
                        <a:ext uri="{FF2B5EF4-FFF2-40B4-BE49-F238E27FC236}">
                          <a16:creationId xmlns:a16="http://schemas.microsoft.com/office/drawing/2014/main" id="{0C52C15D-2016-4A89-9028-B65043CE79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437391">
                      <a:off x="3618874" y="2394546"/>
                      <a:ext cx="152422" cy="300080"/>
                    </a:xfrm>
                    <a:prstGeom prst="rect">
                      <a:avLst/>
                    </a:prstGeom>
                  </p:spPr>
                </p:pic>
                <p:pic>
                  <p:nvPicPr>
                    <p:cNvPr id="351" name="Picture 350">
                      <a:extLst>
                        <a:ext uri="{FF2B5EF4-FFF2-40B4-BE49-F238E27FC236}">
                          <a16:creationId xmlns:a16="http://schemas.microsoft.com/office/drawing/2014/main" id="{F1C1E648-CB43-44F4-AD87-9EA394A22D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43966">
                      <a:off x="3766154" y="2266268"/>
                      <a:ext cx="152422" cy="300080"/>
                    </a:xfrm>
                    <a:prstGeom prst="rect">
                      <a:avLst/>
                    </a:prstGeom>
                  </p:spPr>
                </p:pic>
                <p:pic>
                  <p:nvPicPr>
                    <p:cNvPr id="352" name="Picture 351">
                      <a:extLst>
                        <a:ext uri="{FF2B5EF4-FFF2-40B4-BE49-F238E27FC236}">
                          <a16:creationId xmlns:a16="http://schemas.microsoft.com/office/drawing/2014/main" id="{2E4A7FA8-1E82-4BCC-ADB0-25EC117769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64204">
                      <a:off x="3957589" y="2186447"/>
                      <a:ext cx="152422" cy="300080"/>
                    </a:xfrm>
                    <a:prstGeom prst="rect">
                      <a:avLst/>
                    </a:prstGeom>
                  </p:spPr>
                </p:pic>
                <p:pic>
                  <p:nvPicPr>
                    <p:cNvPr id="353" name="Picture 352">
                      <a:extLst>
                        <a:ext uri="{FF2B5EF4-FFF2-40B4-BE49-F238E27FC236}">
                          <a16:creationId xmlns:a16="http://schemas.microsoft.com/office/drawing/2014/main" id="{F7B8E7D6-625F-447D-8FDE-41F67D5ABB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794585">
                      <a:off x="3657271" y="4708324"/>
                      <a:ext cx="152422" cy="300080"/>
                    </a:xfrm>
                    <a:prstGeom prst="rect">
                      <a:avLst/>
                    </a:prstGeom>
                  </p:spPr>
                </p:pic>
                <p:pic>
                  <p:nvPicPr>
                    <p:cNvPr id="354" name="Picture 353">
                      <a:extLst>
                        <a:ext uri="{FF2B5EF4-FFF2-40B4-BE49-F238E27FC236}">
                          <a16:creationId xmlns:a16="http://schemas.microsoft.com/office/drawing/2014/main" id="{6A266703-B0AF-43C7-873F-54FF4FDCA5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360988">
                      <a:off x="3513153" y="4582162"/>
                      <a:ext cx="152422" cy="300080"/>
                    </a:xfrm>
                    <a:prstGeom prst="rect">
                      <a:avLst/>
                    </a:prstGeom>
                  </p:spPr>
                </p:pic>
                <p:pic>
                  <p:nvPicPr>
                    <p:cNvPr id="355" name="Picture 354">
                      <a:extLst>
                        <a:ext uri="{FF2B5EF4-FFF2-40B4-BE49-F238E27FC236}">
                          <a16:creationId xmlns:a16="http://schemas.microsoft.com/office/drawing/2014/main" id="{ABDBFD49-F219-4384-B275-8164BEBCB8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619256">
                      <a:off x="3391710" y="4446581"/>
                      <a:ext cx="152422" cy="300080"/>
                    </a:xfrm>
                    <a:prstGeom prst="rect">
                      <a:avLst/>
                    </a:prstGeom>
                  </p:spPr>
                </p:pic>
                <p:pic>
                  <p:nvPicPr>
                    <p:cNvPr id="356" name="Picture 355">
                      <a:extLst>
                        <a:ext uri="{FF2B5EF4-FFF2-40B4-BE49-F238E27FC236}">
                          <a16:creationId xmlns:a16="http://schemas.microsoft.com/office/drawing/2014/main" id="{95DAB4D2-89E1-44A9-A6F1-0D35A2D980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170672">
                      <a:off x="3263067" y="4280121"/>
                      <a:ext cx="152422" cy="300080"/>
                    </a:xfrm>
                    <a:prstGeom prst="rect">
                      <a:avLst/>
                    </a:prstGeom>
                  </p:spPr>
                </p:pic>
                <p:pic>
                  <p:nvPicPr>
                    <p:cNvPr id="357" name="Picture 356">
                      <a:extLst>
                        <a:ext uri="{FF2B5EF4-FFF2-40B4-BE49-F238E27FC236}">
                          <a16:creationId xmlns:a16="http://schemas.microsoft.com/office/drawing/2014/main" id="{4C40B927-3EAB-4D8C-A6B3-51EF261296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599583">
                      <a:off x="3154220" y="4067473"/>
                      <a:ext cx="152422" cy="300080"/>
                    </a:xfrm>
                    <a:prstGeom prst="rect">
                      <a:avLst/>
                    </a:prstGeom>
                  </p:spPr>
                </p:pic>
                <p:pic>
                  <p:nvPicPr>
                    <p:cNvPr id="358" name="Picture 357">
                      <a:extLst>
                        <a:ext uri="{FF2B5EF4-FFF2-40B4-BE49-F238E27FC236}">
                          <a16:creationId xmlns:a16="http://schemas.microsoft.com/office/drawing/2014/main" id="{15C7F192-A79D-4CA6-A58F-B1D985714B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612026">
                      <a:off x="3087482" y="3834510"/>
                      <a:ext cx="152422" cy="300080"/>
                    </a:xfrm>
                    <a:prstGeom prst="rect">
                      <a:avLst/>
                    </a:prstGeom>
                  </p:spPr>
                </p:pic>
                <p:pic>
                  <p:nvPicPr>
                    <p:cNvPr id="359" name="Picture 358">
                      <a:extLst>
                        <a:ext uri="{FF2B5EF4-FFF2-40B4-BE49-F238E27FC236}">
                          <a16:creationId xmlns:a16="http://schemas.microsoft.com/office/drawing/2014/main" id="{C4D72587-DA88-4065-B38E-D09360F0025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972676">
                      <a:off x="3052184" y="3645552"/>
                      <a:ext cx="152422" cy="300080"/>
                    </a:xfrm>
                    <a:prstGeom prst="rect">
                      <a:avLst/>
                    </a:prstGeom>
                  </p:spPr>
                </p:pic>
                <p:pic>
                  <p:nvPicPr>
                    <p:cNvPr id="360" name="Picture 359">
                      <a:extLst>
                        <a:ext uri="{FF2B5EF4-FFF2-40B4-BE49-F238E27FC236}">
                          <a16:creationId xmlns:a16="http://schemas.microsoft.com/office/drawing/2014/main" id="{9969F622-70BF-4A78-89C1-5AC77307EB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02187">
                      <a:off x="3045068" y="3453513"/>
                      <a:ext cx="152422" cy="300080"/>
                    </a:xfrm>
                    <a:prstGeom prst="rect">
                      <a:avLst/>
                    </a:prstGeom>
                  </p:spPr>
                </p:pic>
                <p:pic>
                  <p:nvPicPr>
                    <p:cNvPr id="361" name="Picture 360">
                      <a:extLst>
                        <a:ext uri="{FF2B5EF4-FFF2-40B4-BE49-F238E27FC236}">
                          <a16:creationId xmlns:a16="http://schemas.microsoft.com/office/drawing/2014/main" id="{7CE97123-9C39-43AE-BCE6-B691513FA0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01146">
                      <a:off x="3066403" y="3232845"/>
                      <a:ext cx="152422" cy="300080"/>
                    </a:xfrm>
                    <a:prstGeom prst="rect">
                      <a:avLst/>
                    </a:prstGeom>
                  </p:spPr>
                </p:pic>
                <p:pic>
                  <p:nvPicPr>
                    <p:cNvPr id="362" name="Picture 361">
                      <a:extLst>
                        <a:ext uri="{FF2B5EF4-FFF2-40B4-BE49-F238E27FC236}">
                          <a16:creationId xmlns:a16="http://schemas.microsoft.com/office/drawing/2014/main" id="{A6759B7F-CAB9-4CCB-B91C-94681A12AB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598927">
                      <a:off x="3129228" y="3025740"/>
                      <a:ext cx="152422" cy="300080"/>
                    </a:xfrm>
                    <a:prstGeom prst="rect">
                      <a:avLst/>
                    </a:prstGeom>
                  </p:spPr>
                </p:pic>
                <p:pic>
                  <p:nvPicPr>
                    <p:cNvPr id="363" name="Picture 362">
                      <a:extLst>
                        <a:ext uri="{FF2B5EF4-FFF2-40B4-BE49-F238E27FC236}">
                          <a16:creationId xmlns:a16="http://schemas.microsoft.com/office/drawing/2014/main" id="{1C6CFA35-C8EB-4820-8963-ECA1D2D04C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40735">
                      <a:off x="3237821" y="2812058"/>
                      <a:ext cx="152422" cy="300080"/>
                    </a:xfrm>
                    <a:prstGeom prst="rect">
                      <a:avLst/>
                    </a:prstGeom>
                  </p:spPr>
                </p:pic>
                <p:pic>
                  <p:nvPicPr>
                    <p:cNvPr id="364" name="Picture 363">
                      <a:extLst>
                        <a:ext uri="{FF2B5EF4-FFF2-40B4-BE49-F238E27FC236}">
                          <a16:creationId xmlns:a16="http://schemas.microsoft.com/office/drawing/2014/main" id="{5EA857D4-AEB1-4404-8CB1-EAA855F109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032764">
                      <a:off x="5848345" y="2980887"/>
                      <a:ext cx="152422" cy="300080"/>
                    </a:xfrm>
                    <a:prstGeom prst="rect">
                      <a:avLst/>
                    </a:prstGeom>
                  </p:spPr>
                </p:pic>
                <p:pic>
                  <p:nvPicPr>
                    <p:cNvPr id="365" name="Picture 364">
                      <a:extLst>
                        <a:ext uri="{FF2B5EF4-FFF2-40B4-BE49-F238E27FC236}">
                          <a16:creationId xmlns:a16="http://schemas.microsoft.com/office/drawing/2014/main" id="{DEE8EB9B-7782-4151-B796-79173EB666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111647">
                      <a:off x="5897170" y="3131467"/>
                      <a:ext cx="152422" cy="300080"/>
                    </a:xfrm>
                    <a:prstGeom prst="rect">
                      <a:avLst/>
                    </a:prstGeom>
                  </p:spPr>
                </p:pic>
                <p:pic>
                  <p:nvPicPr>
                    <p:cNvPr id="366" name="Picture 365">
                      <a:extLst>
                        <a:ext uri="{FF2B5EF4-FFF2-40B4-BE49-F238E27FC236}">
                          <a16:creationId xmlns:a16="http://schemas.microsoft.com/office/drawing/2014/main" id="{263F99AE-A550-461F-8CFC-E5B658E30C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523218">
                      <a:off x="5937156" y="3333933"/>
                      <a:ext cx="152422" cy="300080"/>
                    </a:xfrm>
                    <a:prstGeom prst="rect">
                      <a:avLst/>
                    </a:prstGeom>
                  </p:spPr>
                </p:pic>
                <p:pic>
                  <p:nvPicPr>
                    <p:cNvPr id="367" name="Picture 366">
                      <a:extLst>
                        <a:ext uri="{FF2B5EF4-FFF2-40B4-BE49-F238E27FC236}">
                          <a16:creationId xmlns:a16="http://schemas.microsoft.com/office/drawing/2014/main" id="{05F0F6E7-49FB-4E7F-84EC-9BEC732194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194042">
                      <a:off x="5953446" y="3543496"/>
                      <a:ext cx="152422" cy="300080"/>
                    </a:xfrm>
                    <a:prstGeom prst="rect">
                      <a:avLst/>
                    </a:prstGeom>
                  </p:spPr>
                </p:pic>
                <p:pic>
                  <p:nvPicPr>
                    <p:cNvPr id="368" name="Picture 367">
                      <a:extLst>
                        <a:ext uri="{FF2B5EF4-FFF2-40B4-BE49-F238E27FC236}">
                          <a16:creationId xmlns:a16="http://schemas.microsoft.com/office/drawing/2014/main" id="{E0994235-BE11-4CC0-9AE9-CCBAD8C88C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661553">
                      <a:off x="5942577" y="3769277"/>
                      <a:ext cx="152422" cy="300080"/>
                    </a:xfrm>
                    <a:prstGeom prst="rect">
                      <a:avLst/>
                    </a:prstGeom>
                  </p:spPr>
                </p:pic>
                <p:pic>
                  <p:nvPicPr>
                    <p:cNvPr id="369" name="Picture 368">
                      <a:extLst>
                        <a:ext uri="{FF2B5EF4-FFF2-40B4-BE49-F238E27FC236}">
                          <a16:creationId xmlns:a16="http://schemas.microsoft.com/office/drawing/2014/main" id="{BFCEB617-5DCF-4E3C-8EB5-FCD12BF1BD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276202">
                      <a:off x="5871603" y="3982268"/>
                      <a:ext cx="152422" cy="300080"/>
                    </a:xfrm>
                    <a:prstGeom prst="rect">
                      <a:avLst/>
                    </a:prstGeom>
                  </p:spPr>
                </p:pic>
                <p:pic>
                  <p:nvPicPr>
                    <p:cNvPr id="370" name="Picture 369">
                      <a:extLst>
                        <a:ext uri="{FF2B5EF4-FFF2-40B4-BE49-F238E27FC236}">
                          <a16:creationId xmlns:a16="http://schemas.microsoft.com/office/drawing/2014/main" id="{4A81D49D-CDE2-4A97-A81A-BFA647D00B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635434">
                      <a:off x="5814781" y="4152067"/>
                      <a:ext cx="152422" cy="300080"/>
                    </a:xfrm>
                    <a:prstGeom prst="rect">
                      <a:avLst/>
                    </a:prstGeom>
                  </p:spPr>
                </p:pic>
                <p:pic>
                  <p:nvPicPr>
                    <p:cNvPr id="371" name="Picture 370">
                      <a:extLst>
                        <a:ext uri="{FF2B5EF4-FFF2-40B4-BE49-F238E27FC236}">
                          <a16:creationId xmlns:a16="http://schemas.microsoft.com/office/drawing/2014/main" id="{E6CE856D-CEF3-492F-B3B8-4DC42D23D1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293736">
                      <a:off x="5703392" y="4335347"/>
                      <a:ext cx="152422" cy="300080"/>
                    </a:xfrm>
                    <a:prstGeom prst="rect">
                      <a:avLst/>
                    </a:prstGeom>
                  </p:spPr>
                </p:pic>
                <p:pic>
                  <p:nvPicPr>
                    <p:cNvPr id="372" name="Picture 371">
                      <a:extLst>
                        <a:ext uri="{FF2B5EF4-FFF2-40B4-BE49-F238E27FC236}">
                          <a16:creationId xmlns:a16="http://schemas.microsoft.com/office/drawing/2014/main" id="{2B90F481-C867-4406-8519-E1EE8EBDA4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77123">
                      <a:off x="5536711" y="4526137"/>
                      <a:ext cx="152422" cy="300080"/>
                    </a:xfrm>
                    <a:prstGeom prst="rect">
                      <a:avLst/>
                    </a:prstGeom>
                  </p:spPr>
                </p:pic>
                <p:pic>
                  <p:nvPicPr>
                    <p:cNvPr id="373" name="Picture 372">
                      <a:extLst>
                        <a:ext uri="{FF2B5EF4-FFF2-40B4-BE49-F238E27FC236}">
                          <a16:creationId xmlns:a16="http://schemas.microsoft.com/office/drawing/2014/main" id="{60D580CE-6637-4C5F-83CC-AF8F930291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403213">
                      <a:off x="5388421" y="4649297"/>
                      <a:ext cx="152422" cy="300080"/>
                    </a:xfrm>
                    <a:prstGeom prst="rect">
                      <a:avLst/>
                    </a:prstGeom>
                  </p:spPr>
                </p:pic>
                <p:pic>
                  <p:nvPicPr>
                    <p:cNvPr id="374" name="Picture 373">
                      <a:extLst>
                        <a:ext uri="{FF2B5EF4-FFF2-40B4-BE49-F238E27FC236}">
                          <a16:creationId xmlns:a16="http://schemas.microsoft.com/office/drawing/2014/main" id="{E44DB730-45DF-4B52-A0FD-38CBB866BD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764524">
                      <a:off x="5248212" y="4761839"/>
                      <a:ext cx="152422" cy="300080"/>
                    </a:xfrm>
                    <a:prstGeom prst="rect">
                      <a:avLst/>
                    </a:prstGeom>
                  </p:spPr>
                </p:pic>
                <p:pic>
                  <p:nvPicPr>
                    <p:cNvPr id="375" name="Picture 374">
                      <a:extLst>
                        <a:ext uri="{FF2B5EF4-FFF2-40B4-BE49-F238E27FC236}">
                          <a16:creationId xmlns:a16="http://schemas.microsoft.com/office/drawing/2014/main" id="{2F9A11B6-C6B7-4448-834C-722CD0E1AA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315843">
                      <a:off x="5058107" y="4857744"/>
                      <a:ext cx="152422" cy="300080"/>
                    </a:xfrm>
                    <a:prstGeom prst="rect">
                      <a:avLst/>
                    </a:prstGeom>
                  </p:spPr>
                </p:pic>
                <p:pic>
                  <p:nvPicPr>
                    <p:cNvPr id="376" name="Picture 375">
                      <a:extLst>
                        <a:ext uri="{FF2B5EF4-FFF2-40B4-BE49-F238E27FC236}">
                          <a16:creationId xmlns:a16="http://schemas.microsoft.com/office/drawing/2014/main" id="{E909520B-8591-4D8E-91AE-DBA7A9537B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753975">
                      <a:off x="4867952" y="4927452"/>
                      <a:ext cx="152422" cy="300080"/>
                    </a:xfrm>
                    <a:prstGeom prst="rect">
                      <a:avLst/>
                    </a:prstGeom>
                  </p:spPr>
                </p:pic>
                <p:pic>
                  <p:nvPicPr>
                    <p:cNvPr id="377" name="Picture 376">
                      <a:extLst>
                        <a:ext uri="{FF2B5EF4-FFF2-40B4-BE49-F238E27FC236}">
                          <a16:creationId xmlns:a16="http://schemas.microsoft.com/office/drawing/2014/main" id="{A59CC43F-1C76-4FB3-BAC6-4C16917595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347372">
                      <a:off x="4659456" y="4972290"/>
                      <a:ext cx="152422" cy="300080"/>
                    </a:xfrm>
                    <a:prstGeom prst="rect">
                      <a:avLst/>
                    </a:prstGeom>
                  </p:spPr>
                </p:pic>
                <p:pic>
                  <p:nvPicPr>
                    <p:cNvPr id="378" name="Picture 377">
                      <a:extLst>
                        <a:ext uri="{FF2B5EF4-FFF2-40B4-BE49-F238E27FC236}">
                          <a16:creationId xmlns:a16="http://schemas.microsoft.com/office/drawing/2014/main" id="{26DADFD4-6EC9-42AA-9532-EDC7233219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632177">
                      <a:off x="4483180" y="4974969"/>
                      <a:ext cx="152422" cy="300080"/>
                    </a:xfrm>
                    <a:prstGeom prst="rect">
                      <a:avLst/>
                    </a:prstGeom>
                  </p:spPr>
                </p:pic>
                <p:pic>
                  <p:nvPicPr>
                    <p:cNvPr id="379" name="Picture 378">
                      <a:extLst>
                        <a:ext uri="{FF2B5EF4-FFF2-40B4-BE49-F238E27FC236}">
                          <a16:creationId xmlns:a16="http://schemas.microsoft.com/office/drawing/2014/main" id="{9B83F459-0F11-4680-A2AA-8307E9B714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192597">
                      <a:off x="4274867" y="4972290"/>
                      <a:ext cx="152422" cy="300080"/>
                    </a:xfrm>
                    <a:prstGeom prst="rect">
                      <a:avLst/>
                    </a:prstGeom>
                  </p:spPr>
                </p:pic>
                <p:pic>
                  <p:nvPicPr>
                    <p:cNvPr id="380" name="Picture 379">
                      <a:extLst>
                        <a:ext uri="{FF2B5EF4-FFF2-40B4-BE49-F238E27FC236}">
                          <a16:creationId xmlns:a16="http://schemas.microsoft.com/office/drawing/2014/main" id="{116DC768-2F41-4A02-B581-1A5DD95F6F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833310">
                      <a:off x="4038160" y="4916073"/>
                      <a:ext cx="152422" cy="300080"/>
                    </a:xfrm>
                    <a:prstGeom prst="rect">
                      <a:avLst/>
                    </a:prstGeom>
                  </p:spPr>
                </p:pic>
              </p:grpSp>
              <p:sp>
                <p:nvSpPr>
                  <p:cNvPr id="281" name="Oval 280">
                    <a:extLst>
                      <a:ext uri="{FF2B5EF4-FFF2-40B4-BE49-F238E27FC236}">
                        <a16:creationId xmlns:a16="http://schemas.microsoft.com/office/drawing/2014/main" id="{267BA1C9-B313-44E7-AFAD-9C8522C2D216}"/>
                      </a:ext>
                    </a:extLst>
                  </p:cNvPr>
                  <p:cNvSpPr/>
                  <p:nvPr/>
                </p:nvSpPr>
                <p:spPr>
                  <a:xfrm>
                    <a:off x="1516520" y="2129207"/>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2" name="Oval 281">
                    <a:extLst>
                      <a:ext uri="{FF2B5EF4-FFF2-40B4-BE49-F238E27FC236}">
                        <a16:creationId xmlns:a16="http://schemas.microsoft.com/office/drawing/2014/main" id="{95AFD3D9-ED9A-4D2E-9362-41A3875DDD60}"/>
                      </a:ext>
                    </a:extLst>
                  </p:cNvPr>
                  <p:cNvSpPr/>
                  <p:nvPr/>
                </p:nvSpPr>
                <p:spPr>
                  <a:xfrm>
                    <a:off x="2076272" y="2594587"/>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3" name="Oval 282">
                    <a:extLst>
                      <a:ext uri="{FF2B5EF4-FFF2-40B4-BE49-F238E27FC236}">
                        <a16:creationId xmlns:a16="http://schemas.microsoft.com/office/drawing/2014/main" id="{B7FA844A-E97F-403B-83BB-87642E11A331}"/>
                      </a:ext>
                    </a:extLst>
                  </p:cNvPr>
                  <p:cNvSpPr/>
                  <p:nvPr/>
                </p:nvSpPr>
                <p:spPr>
                  <a:xfrm>
                    <a:off x="2723741" y="2752178"/>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4" name="Oval 283">
                    <a:extLst>
                      <a:ext uri="{FF2B5EF4-FFF2-40B4-BE49-F238E27FC236}">
                        <a16:creationId xmlns:a16="http://schemas.microsoft.com/office/drawing/2014/main" id="{72B6AC63-11A5-42DC-ACCD-10C3DB6C6658}"/>
                      </a:ext>
                    </a:extLst>
                  </p:cNvPr>
                  <p:cNvSpPr/>
                  <p:nvPr/>
                </p:nvSpPr>
                <p:spPr>
                  <a:xfrm>
                    <a:off x="2505419" y="3383333"/>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5" name="Oval 284">
                    <a:extLst>
                      <a:ext uri="{FF2B5EF4-FFF2-40B4-BE49-F238E27FC236}">
                        <a16:creationId xmlns:a16="http://schemas.microsoft.com/office/drawing/2014/main" id="{75D5BF52-754E-47BD-827E-6E5F03B88CB3}"/>
                      </a:ext>
                    </a:extLst>
                  </p:cNvPr>
                  <p:cNvSpPr/>
                  <p:nvPr/>
                </p:nvSpPr>
                <p:spPr>
                  <a:xfrm>
                    <a:off x="2668986" y="4029582"/>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6" name="Oval 285">
                    <a:extLst>
                      <a:ext uri="{FF2B5EF4-FFF2-40B4-BE49-F238E27FC236}">
                        <a16:creationId xmlns:a16="http://schemas.microsoft.com/office/drawing/2014/main" id="{934F2C92-60E9-448A-A8E7-954CBD96CE50}"/>
                      </a:ext>
                    </a:extLst>
                  </p:cNvPr>
                  <p:cNvSpPr/>
                  <p:nvPr/>
                </p:nvSpPr>
                <p:spPr>
                  <a:xfrm>
                    <a:off x="1973323" y="4153865"/>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7" name="Oval 286">
                    <a:extLst>
                      <a:ext uri="{FF2B5EF4-FFF2-40B4-BE49-F238E27FC236}">
                        <a16:creationId xmlns:a16="http://schemas.microsoft.com/office/drawing/2014/main" id="{3A7D7522-46F4-4728-89C9-720B8B58A244}"/>
                      </a:ext>
                    </a:extLst>
                  </p:cNvPr>
                  <p:cNvSpPr/>
                  <p:nvPr/>
                </p:nvSpPr>
                <p:spPr>
                  <a:xfrm>
                    <a:off x="1070100" y="4425251"/>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8" name="Oval 287">
                    <a:extLst>
                      <a:ext uri="{FF2B5EF4-FFF2-40B4-BE49-F238E27FC236}">
                        <a16:creationId xmlns:a16="http://schemas.microsoft.com/office/drawing/2014/main" id="{22BB9B5F-E83A-4435-8089-34FA4FF4B895}"/>
                      </a:ext>
                    </a:extLst>
                  </p:cNvPr>
                  <p:cNvSpPr/>
                  <p:nvPr/>
                </p:nvSpPr>
                <p:spPr>
                  <a:xfrm>
                    <a:off x="856887" y="3681626"/>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89" name="Oval 288">
                    <a:extLst>
                      <a:ext uri="{FF2B5EF4-FFF2-40B4-BE49-F238E27FC236}">
                        <a16:creationId xmlns:a16="http://schemas.microsoft.com/office/drawing/2014/main" id="{E488E769-E957-4410-93B3-D5DD292F3212}"/>
                      </a:ext>
                    </a:extLst>
                  </p:cNvPr>
                  <p:cNvSpPr/>
                  <p:nvPr/>
                </p:nvSpPr>
                <p:spPr>
                  <a:xfrm>
                    <a:off x="500119" y="2928593"/>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290" name="Oval 289">
                    <a:extLst>
                      <a:ext uri="{FF2B5EF4-FFF2-40B4-BE49-F238E27FC236}">
                        <a16:creationId xmlns:a16="http://schemas.microsoft.com/office/drawing/2014/main" id="{C2859F76-F69C-4740-9B50-2A3960408EA1}"/>
                      </a:ext>
                    </a:extLst>
                  </p:cNvPr>
                  <p:cNvSpPr/>
                  <p:nvPr/>
                </p:nvSpPr>
                <p:spPr>
                  <a:xfrm>
                    <a:off x="1108654" y="2681735"/>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grpSp>
            <p:grpSp>
              <p:nvGrpSpPr>
                <p:cNvPr id="275" name="Group 274">
                  <a:extLst>
                    <a:ext uri="{FF2B5EF4-FFF2-40B4-BE49-F238E27FC236}">
                      <a16:creationId xmlns:a16="http://schemas.microsoft.com/office/drawing/2014/main" id="{01AC6096-8A3D-4002-8B48-E09E6F9B48C2}"/>
                    </a:ext>
                  </a:extLst>
                </p:cNvPr>
                <p:cNvGrpSpPr/>
                <p:nvPr/>
              </p:nvGrpSpPr>
              <p:grpSpPr>
                <a:xfrm>
                  <a:off x="6919360" y="4461001"/>
                  <a:ext cx="1262405" cy="263197"/>
                  <a:chOff x="6919360" y="4524274"/>
                  <a:chExt cx="1262405" cy="263197"/>
                </a:xfrm>
              </p:grpSpPr>
              <p:grpSp>
                <p:nvGrpSpPr>
                  <p:cNvPr id="276" name="Group 275">
                    <a:extLst>
                      <a:ext uri="{FF2B5EF4-FFF2-40B4-BE49-F238E27FC236}">
                        <a16:creationId xmlns:a16="http://schemas.microsoft.com/office/drawing/2014/main" id="{BA337853-B4B7-4BDC-807D-240A6C43E275}"/>
                      </a:ext>
                    </a:extLst>
                  </p:cNvPr>
                  <p:cNvGrpSpPr/>
                  <p:nvPr/>
                </p:nvGrpSpPr>
                <p:grpSpPr>
                  <a:xfrm>
                    <a:off x="6919360" y="4630198"/>
                    <a:ext cx="242840" cy="65151"/>
                    <a:chOff x="1484745" y="3314667"/>
                    <a:chExt cx="284019" cy="76199"/>
                  </a:xfrm>
                </p:grpSpPr>
                <p:cxnSp>
                  <p:nvCxnSpPr>
                    <p:cNvPr id="278" name="Straight Connector 277">
                      <a:extLst>
                        <a:ext uri="{FF2B5EF4-FFF2-40B4-BE49-F238E27FC236}">
                          <a16:creationId xmlns:a16="http://schemas.microsoft.com/office/drawing/2014/main" id="{5AB36CF7-83F2-4ECE-90C1-6DC28F3D9122}"/>
                        </a:ext>
                      </a:extLst>
                    </p:cNvPr>
                    <p:cNvCxnSpPr>
                      <a:cxnSpLocks/>
                    </p:cNvCxnSpPr>
                    <p:nvPr/>
                  </p:nvCxnSpPr>
                  <p:spPr>
                    <a:xfrm>
                      <a:off x="1484745" y="3352767"/>
                      <a:ext cx="284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78">
                      <a:extLst>
                        <a:ext uri="{FF2B5EF4-FFF2-40B4-BE49-F238E27FC236}">
                          <a16:creationId xmlns:a16="http://schemas.microsoft.com/office/drawing/2014/main" id="{2BD0B2EB-89F0-4BBF-9DF2-C20CE43C2A59}"/>
                        </a:ext>
                      </a:extLst>
                    </p:cNvPr>
                    <p:cNvSpPr/>
                    <p:nvPr/>
                  </p:nvSpPr>
                  <p:spPr>
                    <a:xfrm>
                      <a:off x="1588654" y="3314667"/>
                      <a:ext cx="76199" cy="7619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grpSp>
              <p:sp>
                <p:nvSpPr>
                  <p:cNvPr id="277" name="Rectangle 276">
                    <a:extLst>
                      <a:ext uri="{FF2B5EF4-FFF2-40B4-BE49-F238E27FC236}">
                        <a16:creationId xmlns:a16="http://schemas.microsoft.com/office/drawing/2014/main" id="{D1147C8F-C7D9-4897-B31A-3DEF27CE831E}"/>
                      </a:ext>
                    </a:extLst>
                  </p:cNvPr>
                  <p:cNvSpPr/>
                  <p:nvPr/>
                </p:nvSpPr>
                <p:spPr>
                  <a:xfrm>
                    <a:off x="7170426" y="4524274"/>
                    <a:ext cx="1011339" cy="263197"/>
                  </a:xfrm>
                  <a:prstGeom prst="rect">
                    <a:avLst/>
                  </a:prstGeom>
                </p:spPr>
                <p:txBody>
                  <a:bodyPr wrap="none">
                    <a:spAutoFit/>
                  </a:bodyPr>
                  <a:lstStyle/>
                  <a:p>
                    <a:r>
                      <a:rPr lang="en-US" sz="2178" b="1">
                        <a:latin typeface="Arial" panose="020B0604020202020204" pitchFamily="34" charset="0"/>
                        <a:ea typeface="DengXian" panose="02010600030101010101" pitchFamily="2" charset="-122"/>
                        <a:cs typeface="Arial" panose="020B0604020202020204" pitchFamily="34" charset="0"/>
                      </a:rPr>
                      <a:t>CH:PC</a:t>
                    </a:r>
                    <a:r>
                      <a:rPr lang="en-US" sz="2178" b="1" baseline="-25000">
                        <a:latin typeface="Arial" panose="020B0604020202020204" pitchFamily="34" charset="0"/>
                        <a:ea typeface="DengXian" panose="02010600030101010101" pitchFamily="2" charset="-122"/>
                        <a:cs typeface="Arial" panose="020B0604020202020204" pitchFamily="34" charset="0"/>
                      </a:rPr>
                      <a:t>(1:10)</a:t>
                    </a:r>
                    <a:endParaRPr lang="en-US" sz="2178" b="1" baseline="-25000">
                      <a:latin typeface="Arial" panose="020B0604020202020204" pitchFamily="34" charset="0"/>
                      <a:cs typeface="Arial" panose="020B0604020202020204" pitchFamily="34" charset="0"/>
                    </a:endParaRPr>
                  </a:p>
                </p:txBody>
              </p:sp>
            </p:grpSp>
          </p:grpSp>
          <p:grpSp>
            <p:nvGrpSpPr>
              <p:cNvPr id="75" name="Group 74">
                <a:extLst>
                  <a:ext uri="{FF2B5EF4-FFF2-40B4-BE49-F238E27FC236}">
                    <a16:creationId xmlns:a16="http://schemas.microsoft.com/office/drawing/2014/main" id="{168BC66A-F17D-4A31-B43C-81933FB95604}"/>
                  </a:ext>
                </a:extLst>
              </p:cNvPr>
              <p:cNvGrpSpPr/>
              <p:nvPr/>
            </p:nvGrpSpPr>
            <p:grpSpPr>
              <a:xfrm>
                <a:off x="6142646" y="3348048"/>
                <a:ext cx="1943742" cy="551934"/>
                <a:chOff x="6244637" y="4990365"/>
                <a:chExt cx="1943742" cy="551934"/>
              </a:xfrm>
            </p:grpSpPr>
            <p:grpSp>
              <p:nvGrpSpPr>
                <p:cNvPr id="77" name="Group 76">
                  <a:extLst>
                    <a:ext uri="{FF2B5EF4-FFF2-40B4-BE49-F238E27FC236}">
                      <a16:creationId xmlns:a16="http://schemas.microsoft.com/office/drawing/2014/main" id="{571BCDC1-F4EF-4BED-B5E4-0E0F48842053}"/>
                    </a:ext>
                  </a:extLst>
                </p:cNvPr>
                <p:cNvGrpSpPr/>
                <p:nvPr/>
              </p:nvGrpSpPr>
              <p:grpSpPr>
                <a:xfrm>
                  <a:off x="6244637" y="4990365"/>
                  <a:ext cx="559154" cy="551934"/>
                  <a:chOff x="2693409" y="2275407"/>
                  <a:chExt cx="2344456" cy="2346858"/>
                </a:xfrm>
              </p:grpSpPr>
              <p:grpSp>
                <p:nvGrpSpPr>
                  <p:cNvPr id="87" name="Group 86">
                    <a:extLst>
                      <a:ext uri="{FF2B5EF4-FFF2-40B4-BE49-F238E27FC236}">
                        <a16:creationId xmlns:a16="http://schemas.microsoft.com/office/drawing/2014/main" id="{F3343202-629C-4504-BF30-448A274C731B}"/>
                      </a:ext>
                    </a:extLst>
                  </p:cNvPr>
                  <p:cNvGrpSpPr/>
                  <p:nvPr/>
                </p:nvGrpSpPr>
                <p:grpSpPr>
                  <a:xfrm>
                    <a:off x="2693409" y="2277879"/>
                    <a:ext cx="2340761" cy="2342133"/>
                    <a:chOff x="430872" y="2126188"/>
                    <a:chExt cx="2569587" cy="2571093"/>
                  </a:xfrm>
                </p:grpSpPr>
                <p:grpSp>
                  <p:nvGrpSpPr>
                    <p:cNvPr id="173" name="Group 172">
                      <a:extLst>
                        <a:ext uri="{FF2B5EF4-FFF2-40B4-BE49-F238E27FC236}">
                          <a16:creationId xmlns:a16="http://schemas.microsoft.com/office/drawing/2014/main" id="{08D16EAC-6643-4058-B58D-2CFDEAF2D35C}"/>
                        </a:ext>
                      </a:extLst>
                    </p:cNvPr>
                    <p:cNvGrpSpPr/>
                    <p:nvPr/>
                  </p:nvGrpSpPr>
                  <p:grpSpPr>
                    <a:xfrm>
                      <a:off x="430872" y="2126188"/>
                      <a:ext cx="2569587" cy="2571093"/>
                      <a:chOff x="2971239" y="2064711"/>
                      <a:chExt cx="3208458" cy="3210338"/>
                    </a:xfrm>
                  </p:grpSpPr>
                  <p:pic>
                    <p:nvPicPr>
                      <p:cNvPr id="184" name="Picture 183">
                        <a:extLst>
                          <a:ext uri="{FF2B5EF4-FFF2-40B4-BE49-F238E27FC236}">
                            <a16:creationId xmlns:a16="http://schemas.microsoft.com/office/drawing/2014/main" id="{78CD8E20-2519-4F95-9929-42F4104E77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605622">
                        <a:off x="3807851" y="4804262"/>
                        <a:ext cx="152422" cy="300080"/>
                      </a:xfrm>
                      <a:prstGeom prst="rect">
                        <a:avLst/>
                      </a:prstGeom>
                    </p:spPr>
                  </p:pic>
                  <p:pic>
                    <p:nvPicPr>
                      <p:cNvPr id="185" name="Picture 184">
                        <a:extLst>
                          <a:ext uri="{FF2B5EF4-FFF2-40B4-BE49-F238E27FC236}">
                            <a16:creationId xmlns:a16="http://schemas.microsoft.com/office/drawing/2014/main" id="{E5A63A6E-D1C3-4D3D-804E-B8A7DDA367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4495600" y="2361806"/>
                        <a:ext cx="152422" cy="300080"/>
                      </a:xfrm>
                      <a:prstGeom prst="rect">
                        <a:avLst/>
                      </a:prstGeom>
                    </p:spPr>
                  </p:pic>
                  <p:pic>
                    <p:nvPicPr>
                      <p:cNvPr id="186" name="Picture 185">
                        <a:extLst>
                          <a:ext uri="{FF2B5EF4-FFF2-40B4-BE49-F238E27FC236}">
                            <a16:creationId xmlns:a16="http://schemas.microsoft.com/office/drawing/2014/main" id="{E6FADD29-D4A0-438E-B92F-E5A002278B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312949">
                        <a:off x="4648000" y="2371469"/>
                        <a:ext cx="152422" cy="300080"/>
                      </a:xfrm>
                      <a:prstGeom prst="rect">
                        <a:avLst/>
                      </a:prstGeom>
                    </p:spPr>
                  </p:pic>
                  <p:pic>
                    <p:nvPicPr>
                      <p:cNvPr id="187" name="Picture 186">
                        <a:extLst>
                          <a:ext uri="{FF2B5EF4-FFF2-40B4-BE49-F238E27FC236}">
                            <a16:creationId xmlns:a16="http://schemas.microsoft.com/office/drawing/2014/main" id="{0CEFDE64-14BE-459D-B0D3-8428B6748E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925245">
                        <a:off x="4798010" y="2403639"/>
                        <a:ext cx="152422" cy="300080"/>
                      </a:xfrm>
                      <a:prstGeom prst="rect">
                        <a:avLst/>
                      </a:prstGeom>
                    </p:spPr>
                  </p:pic>
                  <p:pic>
                    <p:nvPicPr>
                      <p:cNvPr id="188" name="Picture 187">
                        <a:extLst>
                          <a:ext uri="{FF2B5EF4-FFF2-40B4-BE49-F238E27FC236}">
                            <a16:creationId xmlns:a16="http://schemas.microsoft.com/office/drawing/2014/main" id="{A79D09E2-EDE3-46CC-BCB9-5742DD59B8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441742">
                        <a:off x="4934656" y="2456864"/>
                        <a:ext cx="152422" cy="300080"/>
                      </a:xfrm>
                      <a:prstGeom prst="rect">
                        <a:avLst/>
                      </a:prstGeom>
                    </p:spPr>
                  </p:pic>
                  <p:pic>
                    <p:nvPicPr>
                      <p:cNvPr id="189" name="Picture 188">
                        <a:extLst>
                          <a:ext uri="{FF2B5EF4-FFF2-40B4-BE49-F238E27FC236}">
                            <a16:creationId xmlns:a16="http://schemas.microsoft.com/office/drawing/2014/main" id="{F937BE04-9266-4EDE-AEE4-DD547DFF5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678919">
                        <a:off x="5069131" y="2521499"/>
                        <a:ext cx="152422" cy="300080"/>
                      </a:xfrm>
                      <a:prstGeom prst="rect">
                        <a:avLst/>
                      </a:prstGeom>
                    </p:spPr>
                  </p:pic>
                  <p:pic>
                    <p:nvPicPr>
                      <p:cNvPr id="190" name="Picture 189">
                        <a:extLst>
                          <a:ext uri="{FF2B5EF4-FFF2-40B4-BE49-F238E27FC236}">
                            <a16:creationId xmlns:a16="http://schemas.microsoft.com/office/drawing/2014/main" id="{859CFA9C-E397-4BF6-B8C1-A9D40A317A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878098">
                        <a:off x="5190107" y="2610518"/>
                        <a:ext cx="152422" cy="300080"/>
                      </a:xfrm>
                      <a:prstGeom prst="rect">
                        <a:avLst/>
                      </a:prstGeom>
                    </p:spPr>
                  </p:pic>
                  <p:pic>
                    <p:nvPicPr>
                      <p:cNvPr id="191" name="Picture 190">
                        <a:extLst>
                          <a:ext uri="{FF2B5EF4-FFF2-40B4-BE49-F238E27FC236}">
                            <a16:creationId xmlns:a16="http://schemas.microsoft.com/office/drawing/2014/main" id="{486DA6E1-2CC4-41E7-9800-CCCC7A7C4E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216973">
                        <a:off x="5299026" y="2705263"/>
                        <a:ext cx="152422" cy="300080"/>
                      </a:xfrm>
                      <a:prstGeom prst="rect">
                        <a:avLst/>
                      </a:prstGeom>
                    </p:spPr>
                  </p:pic>
                  <p:pic>
                    <p:nvPicPr>
                      <p:cNvPr id="192" name="Picture 191">
                        <a:extLst>
                          <a:ext uri="{FF2B5EF4-FFF2-40B4-BE49-F238E27FC236}">
                            <a16:creationId xmlns:a16="http://schemas.microsoft.com/office/drawing/2014/main" id="{FFEC087E-365C-49FA-9F3A-295802F6B9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075694">
                        <a:off x="5412188" y="2823141"/>
                        <a:ext cx="152422" cy="300080"/>
                      </a:xfrm>
                      <a:prstGeom prst="rect">
                        <a:avLst/>
                      </a:prstGeom>
                    </p:spPr>
                  </p:pic>
                  <p:pic>
                    <p:nvPicPr>
                      <p:cNvPr id="193" name="Picture 192">
                        <a:extLst>
                          <a:ext uri="{FF2B5EF4-FFF2-40B4-BE49-F238E27FC236}">
                            <a16:creationId xmlns:a16="http://schemas.microsoft.com/office/drawing/2014/main" id="{DC09B50A-A1D3-4A62-9E9D-5EB538E153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428156">
                        <a:off x="5502346" y="2946753"/>
                        <a:ext cx="152422" cy="300080"/>
                      </a:xfrm>
                      <a:prstGeom prst="rect">
                        <a:avLst/>
                      </a:prstGeom>
                    </p:spPr>
                  </p:pic>
                  <p:pic>
                    <p:nvPicPr>
                      <p:cNvPr id="194" name="Picture 193">
                        <a:extLst>
                          <a:ext uri="{FF2B5EF4-FFF2-40B4-BE49-F238E27FC236}">
                            <a16:creationId xmlns:a16="http://schemas.microsoft.com/office/drawing/2014/main" id="{98A819AE-17F4-401F-9B2A-D58ACA7D11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800247">
                        <a:off x="5566315" y="3088588"/>
                        <a:ext cx="152422" cy="300080"/>
                      </a:xfrm>
                      <a:prstGeom prst="rect">
                        <a:avLst/>
                      </a:prstGeom>
                    </p:spPr>
                  </p:pic>
                  <p:pic>
                    <p:nvPicPr>
                      <p:cNvPr id="195" name="Picture 194">
                        <a:extLst>
                          <a:ext uri="{FF2B5EF4-FFF2-40B4-BE49-F238E27FC236}">
                            <a16:creationId xmlns:a16="http://schemas.microsoft.com/office/drawing/2014/main" id="{4C052C1A-8994-45F2-939E-A61ADE2712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858412">
                        <a:off x="5610393" y="3239146"/>
                        <a:ext cx="152422" cy="300080"/>
                      </a:xfrm>
                      <a:prstGeom prst="rect">
                        <a:avLst/>
                      </a:prstGeom>
                    </p:spPr>
                  </p:pic>
                  <p:pic>
                    <p:nvPicPr>
                      <p:cNvPr id="196" name="Picture 195">
                        <a:extLst>
                          <a:ext uri="{FF2B5EF4-FFF2-40B4-BE49-F238E27FC236}">
                            <a16:creationId xmlns:a16="http://schemas.microsoft.com/office/drawing/2014/main" id="{2C14A92A-F6A4-41DE-9911-82BD895CA8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410692">
                        <a:off x="5632217" y="3396877"/>
                        <a:ext cx="152422" cy="300080"/>
                      </a:xfrm>
                      <a:prstGeom prst="rect">
                        <a:avLst/>
                      </a:prstGeom>
                    </p:spPr>
                  </p:pic>
                  <p:pic>
                    <p:nvPicPr>
                      <p:cNvPr id="197" name="Picture 196">
                        <a:extLst>
                          <a:ext uri="{FF2B5EF4-FFF2-40B4-BE49-F238E27FC236}">
                            <a16:creationId xmlns:a16="http://schemas.microsoft.com/office/drawing/2014/main" id="{6D713F99-12E9-48BD-983B-C5202CB2D4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865774">
                        <a:off x="5640977" y="3557701"/>
                        <a:ext cx="152422" cy="300080"/>
                      </a:xfrm>
                      <a:prstGeom prst="rect">
                        <a:avLst/>
                      </a:prstGeom>
                    </p:spPr>
                  </p:pic>
                  <p:pic>
                    <p:nvPicPr>
                      <p:cNvPr id="198" name="Picture 197">
                        <a:extLst>
                          <a:ext uri="{FF2B5EF4-FFF2-40B4-BE49-F238E27FC236}">
                            <a16:creationId xmlns:a16="http://schemas.microsoft.com/office/drawing/2014/main" id="{354D3D7C-10AA-4951-B32F-A42A9E775D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78298">
                        <a:off x="5632218" y="3734054"/>
                        <a:ext cx="152422" cy="300080"/>
                      </a:xfrm>
                      <a:prstGeom prst="rect">
                        <a:avLst/>
                      </a:prstGeom>
                    </p:spPr>
                  </p:pic>
                  <p:pic>
                    <p:nvPicPr>
                      <p:cNvPr id="199" name="Picture 198">
                        <a:extLst>
                          <a:ext uri="{FF2B5EF4-FFF2-40B4-BE49-F238E27FC236}">
                            <a16:creationId xmlns:a16="http://schemas.microsoft.com/office/drawing/2014/main" id="{F78DCCFB-0192-4EAE-AF9B-EF730BF6CE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50180">
                        <a:off x="5578636" y="3890706"/>
                        <a:ext cx="152422" cy="300080"/>
                      </a:xfrm>
                      <a:prstGeom prst="rect">
                        <a:avLst/>
                      </a:prstGeom>
                    </p:spPr>
                  </p:pic>
                  <p:pic>
                    <p:nvPicPr>
                      <p:cNvPr id="200" name="Picture 199">
                        <a:extLst>
                          <a:ext uri="{FF2B5EF4-FFF2-40B4-BE49-F238E27FC236}">
                            <a16:creationId xmlns:a16="http://schemas.microsoft.com/office/drawing/2014/main" id="{8C5199CF-B91F-4B8F-8F35-7E7D3F8FBB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94658">
                        <a:off x="5532463" y="4036482"/>
                        <a:ext cx="152422" cy="300080"/>
                      </a:xfrm>
                      <a:prstGeom prst="rect">
                        <a:avLst/>
                      </a:prstGeom>
                    </p:spPr>
                  </p:pic>
                  <p:pic>
                    <p:nvPicPr>
                      <p:cNvPr id="201" name="Picture 200">
                        <a:extLst>
                          <a:ext uri="{FF2B5EF4-FFF2-40B4-BE49-F238E27FC236}">
                            <a16:creationId xmlns:a16="http://schemas.microsoft.com/office/drawing/2014/main" id="{B008475A-B68F-413A-A25C-0073C90EC9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974849">
                        <a:off x="5445749" y="4173748"/>
                        <a:ext cx="152422" cy="300080"/>
                      </a:xfrm>
                      <a:prstGeom prst="rect">
                        <a:avLst/>
                      </a:prstGeom>
                    </p:spPr>
                  </p:pic>
                  <p:pic>
                    <p:nvPicPr>
                      <p:cNvPr id="202" name="Picture 201">
                        <a:extLst>
                          <a:ext uri="{FF2B5EF4-FFF2-40B4-BE49-F238E27FC236}">
                            <a16:creationId xmlns:a16="http://schemas.microsoft.com/office/drawing/2014/main" id="{60916776-6E85-4485-8EBE-5A76177310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865503">
                        <a:off x="5326586" y="4301006"/>
                        <a:ext cx="152422" cy="300080"/>
                      </a:xfrm>
                      <a:prstGeom prst="rect">
                        <a:avLst/>
                      </a:prstGeom>
                    </p:spPr>
                  </p:pic>
                  <p:pic>
                    <p:nvPicPr>
                      <p:cNvPr id="203" name="Picture 202">
                        <a:extLst>
                          <a:ext uri="{FF2B5EF4-FFF2-40B4-BE49-F238E27FC236}">
                            <a16:creationId xmlns:a16="http://schemas.microsoft.com/office/drawing/2014/main" id="{9002249F-E17D-4020-8485-3B0CF47AD6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320418">
                        <a:off x="5207370" y="4415489"/>
                        <a:ext cx="152422" cy="300080"/>
                      </a:xfrm>
                      <a:prstGeom prst="rect">
                        <a:avLst/>
                      </a:prstGeom>
                    </p:spPr>
                  </p:pic>
                  <p:pic>
                    <p:nvPicPr>
                      <p:cNvPr id="204" name="Picture 203">
                        <a:extLst>
                          <a:ext uri="{FF2B5EF4-FFF2-40B4-BE49-F238E27FC236}">
                            <a16:creationId xmlns:a16="http://schemas.microsoft.com/office/drawing/2014/main" id="{62E0E655-C544-4928-8160-0FB5F19794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439820">
                        <a:off x="5088096" y="4507547"/>
                        <a:ext cx="152422" cy="300080"/>
                      </a:xfrm>
                      <a:prstGeom prst="rect">
                        <a:avLst/>
                      </a:prstGeom>
                    </p:spPr>
                  </p:pic>
                  <p:pic>
                    <p:nvPicPr>
                      <p:cNvPr id="205" name="Picture 204">
                        <a:extLst>
                          <a:ext uri="{FF2B5EF4-FFF2-40B4-BE49-F238E27FC236}">
                            <a16:creationId xmlns:a16="http://schemas.microsoft.com/office/drawing/2014/main" id="{66A3D49A-1EBD-4738-A247-4A5CC907AA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29631">
                        <a:off x="4938989" y="4586874"/>
                        <a:ext cx="152422" cy="300080"/>
                      </a:xfrm>
                      <a:prstGeom prst="rect">
                        <a:avLst/>
                      </a:prstGeom>
                    </p:spPr>
                  </p:pic>
                  <p:pic>
                    <p:nvPicPr>
                      <p:cNvPr id="206" name="Picture 205">
                        <a:extLst>
                          <a:ext uri="{FF2B5EF4-FFF2-40B4-BE49-F238E27FC236}">
                            <a16:creationId xmlns:a16="http://schemas.microsoft.com/office/drawing/2014/main" id="{42710503-9E69-45CE-AB99-6CDC517028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84717">
                        <a:off x="4783055" y="4634095"/>
                        <a:ext cx="152422" cy="300080"/>
                      </a:xfrm>
                      <a:prstGeom prst="rect">
                        <a:avLst/>
                      </a:prstGeom>
                    </p:spPr>
                  </p:pic>
                  <p:pic>
                    <p:nvPicPr>
                      <p:cNvPr id="207" name="Picture 206">
                        <a:extLst>
                          <a:ext uri="{FF2B5EF4-FFF2-40B4-BE49-F238E27FC236}">
                            <a16:creationId xmlns:a16="http://schemas.microsoft.com/office/drawing/2014/main" id="{E3BA9305-7D50-4AFA-A9C5-2531043AFD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66595">
                        <a:off x="4626358" y="4666647"/>
                        <a:ext cx="152422" cy="300080"/>
                      </a:xfrm>
                      <a:prstGeom prst="rect">
                        <a:avLst/>
                      </a:prstGeom>
                    </p:spPr>
                  </p:pic>
                  <p:pic>
                    <p:nvPicPr>
                      <p:cNvPr id="208" name="Picture 207">
                        <a:extLst>
                          <a:ext uri="{FF2B5EF4-FFF2-40B4-BE49-F238E27FC236}">
                            <a16:creationId xmlns:a16="http://schemas.microsoft.com/office/drawing/2014/main" id="{F75895CC-0F4F-4839-9147-39659F71B7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75254">
                        <a:off x="4475074" y="4673727"/>
                        <a:ext cx="152422" cy="300080"/>
                      </a:xfrm>
                      <a:prstGeom prst="rect">
                        <a:avLst/>
                      </a:prstGeom>
                    </p:spPr>
                  </p:pic>
                  <p:pic>
                    <p:nvPicPr>
                      <p:cNvPr id="209" name="Picture 208">
                        <a:extLst>
                          <a:ext uri="{FF2B5EF4-FFF2-40B4-BE49-F238E27FC236}">
                            <a16:creationId xmlns:a16="http://schemas.microsoft.com/office/drawing/2014/main" id="{6A4F0910-50F5-409E-8571-A82CC749CC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39934">
                        <a:off x="4313951" y="4666647"/>
                        <a:ext cx="152422" cy="300080"/>
                      </a:xfrm>
                      <a:prstGeom prst="rect">
                        <a:avLst/>
                      </a:prstGeom>
                    </p:spPr>
                  </p:pic>
                  <p:pic>
                    <p:nvPicPr>
                      <p:cNvPr id="210" name="Picture 209">
                        <a:extLst>
                          <a:ext uri="{FF2B5EF4-FFF2-40B4-BE49-F238E27FC236}">
                            <a16:creationId xmlns:a16="http://schemas.microsoft.com/office/drawing/2014/main" id="{6C8819A9-087B-431C-8B6F-1C65B3EFAF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44094">
                        <a:off x="4144063" y="4626423"/>
                        <a:ext cx="152422" cy="300080"/>
                      </a:xfrm>
                      <a:prstGeom prst="rect">
                        <a:avLst/>
                      </a:prstGeom>
                    </p:spPr>
                  </p:pic>
                  <p:pic>
                    <p:nvPicPr>
                      <p:cNvPr id="211" name="Picture 210">
                        <a:extLst>
                          <a:ext uri="{FF2B5EF4-FFF2-40B4-BE49-F238E27FC236}">
                            <a16:creationId xmlns:a16="http://schemas.microsoft.com/office/drawing/2014/main" id="{FAC1943E-75C0-4A50-9B1A-97B481F8EF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66073">
                        <a:off x="3991260" y="4552234"/>
                        <a:ext cx="152422" cy="300080"/>
                      </a:xfrm>
                      <a:prstGeom prst="rect">
                        <a:avLst/>
                      </a:prstGeom>
                    </p:spPr>
                  </p:pic>
                  <p:pic>
                    <p:nvPicPr>
                      <p:cNvPr id="212" name="Picture 211">
                        <a:extLst>
                          <a:ext uri="{FF2B5EF4-FFF2-40B4-BE49-F238E27FC236}">
                            <a16:creationId xmlns:a16="http://schemas.microsoft.com/office/drawing/2014/main" id="{C32DD711-D1D6-4AAC-AD5A-B0CD075822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76656">
                        <a:off x="3857841" y="4475114"/>
                        <a:ext cx="152422" cy="300080"/>
                      </a:xfrm>
                      <a:prstGeom prst="rect">
                        <a:avLst/>
                      </a:prstGeom>
                    </p:spPr>
                  </p:pic>
                  <p:pic>
                    <p:nvPicPr>
                      <p:cNvPr id="213" name="Picture 212">
                        <a:extLst>
                          <a:ext uri="{FF2B5EF4-FFF2-40B4-BE49-F238E27FC236}">
                            <a16:creationId xmlns:a16="http://schemas.microsoft.com/office/drawing/2014/main" id="{B88A23C5-FEFC-4DD4-A022-A107842BB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721864">
                        <a:off x="3738086" y="4375727"/>
                        <a:ext cx="152422" cy="300080"/>
                      </a:xfrm>
                      <a:prstGeom prst="rect">
                        <a:avLst/>
                      </a:prstGeom>
                    </p:spPr>
                  </p:pic>
                  <p:pic>
                    <p:nvPicPr>
                      <p:cNvPr id="214" name="Picture 213">
                        <a:extLst>
                          <a:ext uri="{FF2B5EF4-FFF2-40B4-BE49-F238E27FC236}">
                            <a16:creationId xmlns:a16="http://schemas.microsoft.com/office/drawing/2014/main" id="{A2CAD3B4-4969-4C4B-A84A-BD2E2F326C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078228">
                        <a:off x="3628745" y="4253948"/>
                        <a:ext cx="152422" cy="300080"/>
                      </a:xfrm>
                      <a:prstGeom prst="rect">
                        <a:avLst/>
                      </a:prstGeom>
                    </p:spPr>
                  </p:pic>
                  <p:pic>
                    <p:nvPicPr>
                      <p:cNvPr id="215" name="Picture 214">
                        <a:extLst>
                          <a:ext uri="{FF2B5EF4-FFF2-40B4-BE49-F238E27FC236}">
                            <a16:creationId xmlns:a16="http://schemas.microsoft.com/office/drawing/2014/main" id="{17AF55D4-44D6-45E1-B691-644D2283B1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543229">
                        <a:off x="4348697" y="2375554"/>
                        <a:ext cx="152422" cy="300080"/>
                      </a:xfrm>
                      <a:prstGeom prst="rect">
                        <a:avLst/>
                      </a:prstGeom>
                    </p:spPr>
                  </p:pic>
                  <p:pic>
                    <p:nvPicPr>
                      <p:cNvPr id="216" name="Picture 215">
                        <a:extLst>
                          <a:ext uri="{FF2B5EF4-FFF2-40B4-BE49-F238E27FC236}">
                            <a16:creationId xmlns:a16="http://schemas.microsoft.com/office/drawing/2014/main" id="{2CBD3ED4-993D-43C7-8ABF-95D97FBC93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039798">
                        <a:off x="4188927" y="2407114"/>
                        <a:ext cx="152422" cy="300080"/>
                      </a:xfrm>
                      <a:prstGeom prst="rect">
                        <a:avLst/>
                      </a:prstGeom>
                    </p:spPr>
                  </p:pic>
                  <p:pic>
                    <p:nvPicPr>
                      <p:cNvPr id="217" name="Picture 216">
                        <a:extLst>
                          <a:ext uri="{FF2B5EF4-FFF2-40B4-BE49-F238E27FC236}">
                            <a16:creationId xmlns:a16="http://schemas.microsoft.com/office/drawing/2014/main" id="{3E0A3B17-4B44-4253-91E4-DA2DF4FE49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679551">
                        <a:off x="4048145" y="2466474"/>
                        <a:ext cx="152422" cy="300080"/>
                      </a:xfrm>
                      <a:prstGeom prst="rect">
                        <a:avLst/>
                      </a:prstGeom>
                    </p:spPr>
                  </p:pic>
                  <p:pic>
                    <p:nvPicPr>
                      <p:cNvPr id="218" name="Picture 217">
                        <a:extLst>
                          <a:ext uri="{FF2B5EF4-FFF2-40B4-BE49-F238E27FC236}">
                            <a16:creationId xmlns:a16="http://schemas.microsoft.com/office/drawing/2014/main" id="{4F83D50A-A751-4EE4-B5B7-A8A4C923EA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161338">
                        <a:off x="3903013" y="2538897"/>
                        <a:ext cx="152422" cy="300080"/>
                      </a:xfrm>
                      <a:prstGeom prst="rect">
                        <a:avLst/>
                      </a:prstGeom>
                    </p:spPr>
                  </p:pic>
                  <p:pic>
                    <p:nvPicPr>
                      <p:cNvPr id="219" name="Picture 218">
                        <a:extLst>
                          <a:ext uri="{FF2B5EF4-FFF2-40B4-BE49-F238E27FC236}">
                            <a16:creationId xmlns:a16="http://schemas.microsoft.com/office/drawing/2014/main" id="{8DA67762-343F-4735-B86D-7BB6A06264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643816">
                        <a:off x="3781427" y="2633017"/>
                        <a:ext cx="152422" cy="300080"/>
                      </a:xfrm>
                      <a:prstGeom prst="rect">
                        <a:avLst/>
                      </a:prstGeom>
                    </p:spPr>
                  </p:pic>
                  <p:pic>
                    <p:nvPicPr>
                      <p:cNvPr id="220" name="Picture 219">
                        <a:extLst>
                          <a:ext uri="{FF2B5EF4-FFF2-40B4-BE49-F238E27FC236}">
                            <a16:creationId xmlns:a16="http://schemas.microsoft.com/office/drawing/2014/main" id="{5872D295-C1BD-40B3-BA1E-483F2C8524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77405">
                        <a:off x="3657745" y="2739673"/>
                        <a:ext cx="152422" cy="300080"/>
                      </a:xfrm>
                      <a:prstGeom prst="rect">
                        <a:avLst/>
                      </a:prstGeom>
                    </p:spPr>
                  </p:pic>
                  <p:pic>
                    <p:nvPicPr>
                      <p:cNvPr id="221" name="Picture 220">
                        <a:extLst>
                          <a:ext uri="{FF2B5EF4-FFF2-40B4-BE49-F238E27FC236}">
                            <a16:creationId xmlns:a16="http://schemas.microsoft.com/office/drawing/2014/main" id="{14C6C8C9-0F57-4723-885A-FEE8914B4C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66961">
                        <a:off x="3556586" y="2858773"/>
                        <a:ext cx="152422" cy="300080"/>
                      </a:xfrm>
                      <a:prstGeom prst="rect">
                        <a:avLst/>
                      </a:prstGeom>
                    </p:spPr>
                  </p:pic>
                  <p:pic>
                    <p:nvPicPr>
                      <p:cNvPr id="222" name="Picture 221">
                        <a:extLst>
                          <a:ext uri="{FF2B5EF4-FFF2-40B4-BE49-F238E27FC236}">
                            <a16:creationId xmlns:a16="http://schemas.microsoft.com/office/drawing/2014/main" id="{C656514D-F029-4D12-8456-1EBBB3FF21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626440">
                        <a:off x="3463108" y="3003812"/>
                        <a:ext cx="152422" cy="300080"/>
                      </a:xfrm>
                      <a:prstGeom prst="rect">
                        <a:avLst/>
                      </a:prstGeom>
                    </p:spPr>
                  </p:pic>
                  <p:pic>
                    <p:nvPicPr>
                      <p:cNvPr id="223" name="Picture 222">
                        <a:extLst>
                          <a:ext uri="{FF2B5EF4-FFF2-40B4-BE49-F238E27FC236}">
                            <a16:creationId xmlns:a16="http://schemas.microsoft.com/office/drawing/2014/main" id="{DDA19388-645F-4B31-AE92-DB586D06AA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794766">
                        <a:off x="3398831" y="3158350"/>
                        <a:ext cx="152422" cy="300080"/>
                      </a:xfrm>
                      <a:prstGeom prst="rect">
                        <a:avLst/>
                      </a:prstGeom>
                    </p:spPr>
                  </p:pic>
                  <p:pic>
                    <p:nvPicPr>
                      <p:cNvPr id="224" name="Picture 223">
                        <a:extLst>
                          <a:ext uri="{FF2B5EF4-FFF2-40B4-BE49-F238E27FC236}">
                            <a16:creationId xmlns:a16="http://schemas.microsoft.com/office/drawing/2014/main" id="{B0BFF7B4-8E27-4C31-B430-6C9034B6BB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224967">
                        <a:off x="3367825" y="3317017"/>
                        <a:ext cx="152422" cy="300080"/>
                      </a:xfrm>
                      <a:prstGeom prst="rect">
                        <a:avLst/>
                      </a:prstGeom>
                    </p:spPr>
                  </p:pic>
                  <p:pic>
                    <p:nvPicPr>
                      <p:cNvPr id="225" name="Picture 224">
                        <a:extLst>
                          <a:ext uri="{FF2B5EF4-FFF2-40B4-BE49-F238E27FC236}">
                            <a16:creationId xmlns:a16="http://schemas.microsoft.com/office/drawing/2014/main" id="{435B748F-E62C-4397-8668-5716C44C51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363095" y="3485436"/>
                        <a:ext cx="152422" cy="300080"/>
                      </a:xfrm>
                      <a:prstGeom prst="rect">
                        <a:avLst/>
                      </a:prstGeom>
                    </p:spPr>
                  </p:pic>
                  <p:pic>
                    <p:nvPicPr>
                      <p:cNvPr id="226" name="Picture 225">
                        <a:extLst>
                          <a:ext uri="{FF2B5EF4-FFF2-40B4-BE49-F238E27FC236}">
                            <a16:creationId xmlns:a16="http://schemas.microsoft.com/office/drawing/2014/main" id="{A4BE52E4-0D82-471E-A077-B344CEDE87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078627">
                        <a:off x="3350590" y="3641626"/>
                        <a:ext cx="152422" cy="300080"/>
                      </a:xfrm>
                      <a:prstGeom prst="rect">
                        <a:avLst/>
                      </a:prstGeom>
                    </p:spPr>
                  </p:pic>
                  <p:pic>
                    <p:nvPicPr>
                      <p:cNvPr id="227" name="Picture 226">
                        <a:extLst>
                          <a:ext uri="{FF2B5EF4-FFF2-40B4-BE49-F238E27FC236}">
                            <a16:creationId xmlns:a16="http://schemas.microsoft.com/office/drawing/2014/main" id="{43CFF712-5FC3-435D-A38E-ACEB42C4D5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870681">
                        <a:off x="3390845" y="3792386"/>
                        <a:ext cx="152422" cy="300080"/>
                      </a:xfrm>
                      <a:prstGeom prst="rect">
                        <a:avLst/>
                      </a:prstGeom>
                    </p:spPr>
                  </p:pic>
                  <p:pic>
                    <p:nvPicPr>
                      <p:cNvPr id="228" name="Picture 227">
                        <a:extLst>
                          <a:ext uri="{FF2B5EF4-FFF2-40B4-BE49-F238E27FC236}">
                            <a16:creationId xmlns:a16="http://schemas.microsoft.com/office/drawing/2014/main" id="{BACF0021-4B31-433F-8EE7-C7D144A5A2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561445">
                        <a:off x="3521013" y="4133295"/>
                        <a:ext cx="152422" cy="300080"/>
                      </a:xfrm>
                      <a:prstGeom prst="rect">
                        <a:avLst/>
                      </a:prstGeom>
                    </p:spPr>
                  </p:pic>
                  <p:pic>
                    <p:nvPicPr>
                      <p:cNvPr id="229" name="Picture 228">
                        <a:extLst>
                          <a:ext uri="{FF2B5EF4-FFF2-40B4-BE49-F238E27FC236}">
                            <a16:creationId xmlns:a16="http://schemas.microsoft.com/office/drawing/2014/main" id="{EAE307F3-5C32-4B26-A2B3-B710701459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209628">
                        <a:off x="3438652" y="3962872"/>
                        <a:ext cx="152422" cy="300080"/>
                      </a:xfrm>
                      <a:prstGeom prst="rect">
                        <a:avLst/>
                      </a:prstGeom>
                    </p:spPr>
                  </p:pic>
                  <p:pic>
                    <p:nvPicPr>
                      <p:cNvPr id="230" name="Picture 229">
                        <a:extLst>
                          <a:ext uri="{FF2B5EF4-FFF2-40B4-BE49-F238E27FC236}">
                            <a16:creationId xmlns:a16="http://schemas.microsoft.com/office/drawing/2014/main" id="{465D4C5F-6E6C-4576-9F69-3A4397A4FE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3637" y="2064711"/>
                        <a:ext cx="152422" cy="300080"/>
                      </a:xfrm>
                      <a:prstGeom prst="rect">
                        <a:avLst/>
                      </a:prstGeom>
                    </p:spPr>
                  </p:pic>
                  <p:pic>
                    <p:nvPicPr>
                      <p:cNvPr id="231" name="Picture 230">
                        <a:extLst>
                          <a:ext uri="{FF2B5EF4-FFF2-40B4-BE49-F238E27FC236}">
                            <a16:creationId xmlns:a16="http://schemas.microsoft.com/office/drawing/2014/main" id="{93A9C60B-4E01-41F1-A0D2-54174A0BBD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05777">
                        <a:off x="4904586" y="2128880"/>
                        <a:ext cx="152422" cy="300080"/>
                      </a:xfrm>
                      <a:prstGeom prst="rect">
                        <a:avLst/>
                      </a:prstGeom>
                    </p:spPr>
                  </p:pic>
                  <p:pic>
                    <p:nvPicPr>
                      <p:cNvPr id="232" name="Picture 231">
                        <a:extLst>
                          <a:ext uri="{FF2B5EF4-FFF2-40B4-BE49-F238E27FC236}">
                            <a16:creationId xmlns:a16="http://schemas.microsoft.com/office/drawing/2014/main" id="{1302CCA4-9DD3-44AC-AA1E-68ECE0FAED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52617">
                        <a:off x="4714583" y="2086529"/>
                        <a:ext cx="152422" cy="300080"/>
                      </a:xfrm>
                      <a:prstGeom prst="rect">
                        <a:avLst/>
                      </a:prstGeom>
                    </p:spPr>
                  </p:pic>
                  <p:pic>
                    <p:nvPicPr>
                      <p:cNvPr id="233" name="Picture 232">
                        <a:extLst>
                          <a:ext uri="{FF2B5EF4-FFF2-40B4-BE49-F238E27FC236}">
                            <a16:creationId xmlns:a16="http://schemas.microsoft.com/office/drawing/2014/main" id="{46158BA6-5EA0-4BBB-9DA9-13682CED70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30875">
                        <a:off x="5078306" y="2186784"/>
                        <a:ext cx="152422" cy="300080"/>
                      </a:xfrm>
                      <a:prstGeom prst="rect">
                        <a:avLst/>
                      </a:prstGeom>
                    </p:spPr>
                  </p:pic>
                  <p:pic>
                    <p:nvPicPr>
                      <p:cNvPr id="234" name="Picture 233">
                        <a:extLst>
                          <a:ext uri="{FF2B5EF4-FFF2-40B4-BE49-F238E27FC236}">
                            <a16:creationId xmlns:a16="http://schemas.microsoft.com/office/drawing/2014/main" id="{0504EC25-7D70-4587-AB48-E5F0799A23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06779">
                        <a:off x="5240874" y="2267216"/>
                        <a:ext cx="152422" cy="300080"/>
                      </a:xfrm>
                      <a:prstGeom prst="rect">
                        <a:avLst/>
                      </a:prstGeom>
                    </p:spPr>
                  </p:pic>
                  <p:pic>
                    <p:nvPicPr>
                      <p:cNvPr id="235" name="Picture 234">
                        <a:extLst>
                          <a:ext uri="{FF2B5EF4-FFF2-40B4-BE49-F238E27FC236}">
                            <a16:creationId xmlns:a16="http://schemas.microsoft.com/office/drawing/2014/main" id="{8B7A9B0D-B727-4D64-9D49-A7F4941DE6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04435">
                        <a:off x="5377939" y="2369029"/>
                        <a:ext cx="152422" cy="300080"/>
                      </a:xfrm>
                      <a:prstGeom prst="rect">
                        <a:avLst/>
                      </a:prstGeom>
                    </p:spPr>
                  </p:pic>
                  <p:pic>
                    <p:nvPicPr>
                      <p:cNvPr id="236" name="Picture 235">
                        <a:extLst>
                          <a:ext uri="{FF2B5EF4-FFF2-40B4-BE49-F238E27FC236}">
                            <a16:creationId xmlns:a16="http://schemas.microsoft.com/office/drawing/2014/main" id="{EFFD00E8-F1E8-4902-BB4D-91378BE8D3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732396">
                        <a:off x="5507335" y="2493339"/>
                        <a:ext cx="152422" cy="300080"/>
                      </a:xfrm>
                      <a:prstGeom prst="rect">
                        <a:avLst/>
                      </a:prstGeom>
                    </p:spPr>
                  </p:pic>
                  <p:pic>
                    <p:nvPicPr>
                      <p:cNvPr id="237" name="Picture 236">
                        <a:extLst>
                          <a:ext uri="{FF2B5EF4-FFF2-40B4-BE49-F238E27FC236}">
                            <a16:creationId xmlns:a16="http://schemas.microsoft.com/office/drawing/2014/main" id="{82F72173-C031-4335-85A0-33E10A78FE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993185">
                        <a:off x="5665030" y="2644273"/>
                        <a:ext cx="152422" cy="300080"/>
                      </a:xfrm>
                      <a:prstGeom prst="rect">
                        <a:avLst/>
                      </a:prstGeom>
                    </p:spPr>
                  </p:pic>
                  <p:pic>
                    <p:nvPicPr>
                      <p:cNvPr id="238" name="Picture 237">
                        <a:extLst>
                          <a:ext uri="{FF2B5EF4-FFF2-40B4-BE49-F238E27FC236}">
                            <a16:creationId xmlns:a16="http://schemas.microsoft.com/office/drawing/2014/main" id="{804C81F8-FC61-4321-9719-D38A6248DD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73871">
                        <a:off x="5778591" y="2811868"/>
                        <a:ext cx="152422" cy="300080"/>
                      </a:xfrm>
                      <a:prstGeom prst="rect">
                        <a:avLst/>
                      </a:prstGeom>
                    </p:spPr>
                  </p:pic>
                  <p:pic>
                    <p:nvPicPr>
                      <p:cNvPr id="239" name="Picture 238">
                        <a:extLst>
                          <a:ext uri="{FF2B5EF4-FFF2-40B4-BE49-F238E27FC236}">
                            <a16:creationId xmlns:a16="http://schemas.microsoft.com/office/drawing/2014/main" id="{94891EB1-6250-4975-9A82-B47A9F62E8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78982">
                        <a:off x="4335733" y="2069616"/>
                        <a:ext cx="152422" cy="300080"/>
                      </a:xfrm>
                      <a:prstGeom prst="rect">
                        <a:avLst/>
                      </a:prstGeom>
                    </p:spPr>
                  </p:pic>
                  <p:pic>
                    <p:nvPicPr>
                      <p:cNvPr id="240" name="Picture 239">
                        <a:extLst>
                          <a:ext uri="{FF2B5EF4-FFF2-40B4-BE49-F238E27FC236}">
                            <a16:creationId xmlns:a16="http://schemas.microsoft.com/office/drawing/2014/main" id="{EA14F4DE-EBD8-453F-92F0-BFD3DF6441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94553">
                        <a:off x="4129434" y="2118248"/>
                        <a:ext cx="152422" cy="300080"/>
                      </a:xfrm>
                      <a:prstGeom prst="rect">
                        <a:avLst/>
                      </a:prstGeom>
                    </p:spPr>
                  </p:pic>
                  <p:pic>
                    <p:nvPicPr>
                      <p:cNvPr id="241" name="Picture 240">
                        <a:extLst>
                          <a:ext uri="{FF2B5EF4-FFF2-40B4-BE49-F238E27FC236}">
                            <a16:creationId xmlns:a16="http://schemas.microsoft.com/office/drawing/2014/main" id="{F1CD9ABF-BF9B-48A7-BF89-659F30CBBE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139421">
                        <a:off x="3474496" y="2507930"/>
                        <a:ext cx="152422" cy="300080"/>
                      </a:xfrm>
                      <a:prstGeom prst="rect">
                        <a:avLst/>
                      </a:prstGeom>
                    </p:spPr>
                  </p:pic>
                  <p:pic>
                    <p:nvPicPr>
                      <p:cNvPr id="242" name="Picture 241">
                        <a:extLst>
                          <a:ext uri="{FF2B5EF4-FFF2-40B4-BE49-F238E27FC236}">
                            <a16:creationId xmlns:a16="http://schemas.microsoft.com/office/drawing/2014/main" id="{8ECC3440-C8DC-4175-898F-89FBD82406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110562">
                        <a:off x="3361534" y="2628179"/>
                        <a:ext cx="152422" cy="300080"/>
                      </a:xfrm>
                      <a:prstGeom prst="rect">
                        <a:avLst/>
                      </a:prstGeom>
                    </p:spPr>
                  </p:pic>
                  <p:pic>
                    <p:nvPicPr>
                      <p:cNvPr id="243" name="Picture 242">
                        <a:extLst>
                          <a:ext uri="{FF2B5EF4-FFF2-40B4-BE49-F238E27FC236}">
                            <a16:creationId xmlns:a16="http://schemas.microsoft.com/office/drawing/2014/main" id="{46164393-00E9-471D-B2A6-3ADC56016C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437391">
                        <a:off x="3618874" y="2394546"/>
                        <a:ext cx="152422" cy="300080"/>
                      </a:xfrm>
                      <a:prstGeom prst="rect">
                        <a:avLst/>
                      </a:prstGeom>
                    </p:spPr>
                  </p:pic>
                  <p:pic>
                    <p:nvPicPr>
                      <p:cNvPr id="244" name="Picture 243">
                        <a:extLst>
                          <a:ext uri="{FF2B5EF4-FFF2-40B4-BE49-F238E27FC236}">
                            <a16:creationId xmlns:a16="http://schemas.microsoft.com/office/drawing/2014/main" id="{1F39EB19-A53E-4E34-9B4A-0145FEF8EB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43966">
                        <a:off x="3766154" y="2266268"/>
                        <a:ext cx="152422" cy="300080"/>
                      </a:xfrm>
                      <a:prstGeom prst="rect">
                        <a:avLst/>
                      </a:prstGeom>
                    </p:spPr>
                  </p:pic>
                  <p:pic>
                    <p:nvPicPr>
                      <p:cNvPr id="245" name="Picture 244">
                        <a:extLst>
                          <a:ext uri="{FF2B5EF4-FFF2-40B4-BE49-F238E27FC236}">
                            <a16:creationId xmlns:a16="http://schemas.microsoft.com/office/drawing/2014/main" id="{C05B64B3-8240-45AF-80F0-D87C861DEF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364204">
                        <a:off x="3957589" y="2186447"/>
                        <a:ext cx="152422" cy="300080"/>
                      </a:xfrm>
                      <a:prstGeom prst="rect">
                        <a:avLst/>
                      </a:prstGeom>
                    </p:spPr>
                  </p:pic>
                  <p:pic>
                    <p:nvPicPr>
                      <p:cNvPr id="246" name="Picture 245">
                        <a:extLst>
                          <a:ext uri="{FF2B5EF4-FFF2-40B4-BE49-F238E27FC236}">
                            <a16:creationId xmlns:a16="http://schemas.microsoft.com/office/drawing/2014/main" id="{0A0742B0-1857-4344-8C9A-552A770E07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794585">
                        <a:off x="3657271" y="4708324"/>
                        <a:ext cx="152422" cy="300080"/>
                      </a:xfrm>
                      <a:prstGeom prst="rect">
                        <a:avLst/>
                      </a:prstGeom>
                    </p:spPr>
                  </p:pic>
                  <p:pic>
                    <p:nvPicPr>
                      <p:cNvPr id="247" name="Picture 246">
                        <a:extLst>
                          <a:ext uri="{FF2B5EF4-FFF2-40B4-BE49-F238E27FC236}">
                            <a16:creationId xmlns:a16="http://schemas.microsoft.com/office/drawing/2014/main" id="{48141D24-FA72-498C-A4FE-1BF1D2B7D2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360988">
                        <a:off x="3513153" y="4582162"/>
                        <a:ext cx="152422" cy="300080"/>
                      </a:xfrm>
                      <a:prstGeom prst="rect">
                        <a:avLst/>
                      </a:prstGeom>
                    </p:spPr>
                  </p:pic>
                  <p:pic>
                    <p:nvPicPr>
                      <p:cNvPr id="248" name="Picture 247">
                        <a:extLst>
                          <a:ext uri="{FF2B5EF4-FFF2-40B4-BE49-F238E27FC236}">
                            <a16:creationId xmlns:a16="http://schemas.microsoft.com/office/drawing/2014/main" id="{162020F7-98D7-4EFE-91E3-2833C5CD3F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619256">
                        <a:off x="3391710" y="4446581"/>
                        <a:ext cx="152422" cy="300080"/>
                      </a:xfrm>
                      <a:prstGeom prst="rect">
                        <a:avLst/>
                      </a:prstGeom>
                    </p:spPr>
                  </p:pic>
                  <p:pic>
                    <p:nvPicPr>
                      <p:cNvPr id="249" name="Picture 248">
                        <a:extLst>
                          <a:ext uri="{FF2B5EF4-FFF2-40B4-BE49-F238E27FC236}">
                            <a16:creationId xmlns:a16="http://schemas.microsoft.com/office/drawing/2014/main" id="{38A1752E-A8F8-42A5-8AF3-BBE6DEE030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170672">
                        <a:off x="3263067" y="4280121"/>
                        <a:ext cx="152422" cy="300080"/>
                      </a:xfrm>
                      <a:prstGeom prst="rect">
                        <a:avLst/>
                      </a:prstGeom>
                    </p:spPr>
                  </p:pic>
                  <p:pic>
                    <p:nvPicPr>
                      <p:cNvPr id="250" name="Picture 249">
                        <a:extLst>
                          <a:ext uri="{FF2B5EF4-FFF2-40B4-BE49-F238E27FC236}">
                            <a16:creationId xmlns:a16="http://schemas.microsoft.com/office/drawing/2014/main" id="{1088ED14-26E4-402A-BE48-6D1FFE2032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599583">
                        <a:off x="3154220" y="4067473"/>
                        <a:ext cx="152422" cy="300080"/>
                      </a:xfrm>
                      <a:prstGeom prst="rect">
                        <a:avLst/>
                      </a:prstGeom>
                    </p:spPr>
                  </p:pic>
                  <p:pic>
                    <p:nvPicPr>
                      <p:cNvPr id="251" name="Picture 250">
                        <a:extLst>
                          <a:ext uri="{FF2B5EF4-FFF2-40B4-BE49-F238E27FC236}">
                            <a16:creationId xmlns:a16="http://schemas.microsoft.com/office/drawing/2014/main" id="{E965DA97-909F-4658-9F01-59758CFDB0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612026">
                        <a:off x="3087482" y="3834510"/>
                        <a:ext cx="152422" cy="300080"/>
                      </a:xfrm>
                      <a:prstGeom prst="rect">
                        <a:avLst/>
                      </a:prstGeom>
                    </p:spPr>
                  </p:pic>
                  <p:pic>
                    <p:nvPicPr>
                      <p:cNvPr id="252" name="Picture 251">
                        <a:extLst>
                          <a:ext uri="{FF2B5EF4-FFF2-40B4-BE49-F238E27FC236}">
                            <a16:creationId xmlns:a16="http://schemas.microsoft.com/office/drawing/2014/main" id="{E1EDA26E-0613-4FFE-B201-9BC474DA6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5972676">
                        <a:off x="3052184" y="3645552"/>
                        <a:ext cx="152422" cy="300080"/>
                      </a:xfrm>
                      <a:prstGeom prst="rect">
                        <a:avLst/>
                      </a:prstGeom>
                    </p:spPr>
                  </p:pic>
                  <p:pic>
                    <p:nvPicPr>
                      <p:cNvPr id="253" name="Picture 252">
                        <a:extLst>
                          <a:ext uri="{FF2B5EF4-FFF2-40B4-BE49-F238E27FC236}">
                            <a16:creationId xmlns:a16="http://schemas.microsoft.com/office/drawing/2014/main" id="{48955A5C-0C85-448A-8470-38850905E4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402187">
                        <a:off x="3045068" y="3453513"/>
                        <a:ext cx="152422" cy="300080"/>
                      </a:xfrm>
                      <a:prstGeom prst="rect">
                        <a:avLst/>
                      </a:prstGeom>
                    </p:spPr>
                  </p:pic>
                  <p:pic>
                    <p:nvPicPr>
                      <p:cNvPr id="254" name="Picture 253">
                        <a:extLst>
                          <a:ext uri="{FF2B5EF4-FFF2-40B4-BE49-F238E27FC236}">
                            <a16:creationId xmlns:a16="http://schemas.microsoft.com/office/drawing/2014/main" id="{D1940E9B-9B56-4A9B-BF42-618CF83AE0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901146">
                        <a:off x="3066403" y="3232845"/>
                        <a:ext cx="152422" cy="300080"/>
                      </a:xfrm>
                      <a:prstGeom prst="rect">
                        <a:avLst/>
                      </a:prstGeom>
                    </p:spPr>
                  </p:pic>
                  <p:pic>
                    <p:nvPicPr>
                      <p:cNvPr id="255" name="Picture 254">
                        <a:extLst>
                          <a:ext uri="{FF2B5EF4-FFF2-40B4-BE49-F238E27FC236}">
                            <a16:creationId xmlns:a16="http://schemas.microsoft.com/office/drawing/2014/main" id="{96FA0228-2FFC-4AB8-A915-462265FACE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598927">
                        <a:off x="3129228" y="3025740"/>
                        <a:ext cx="152422" cy="300080"/>
                      </a:xfrm>
                      <a:prstGeom prst="rect">
                        <a:avLst/>
                      </a:prstGeom>
                    </p:spPr>
                  </p:pic>
                  <p:pic>
                    <p:nvPicPr>
                      <p:cNvPr id="256" name="Picture 255">
                        <a:extLst>
                          <a:ext uri="{FF2B5EF4-FFF2-40B4-BE49-F238E27FC236}">
                            <a16:creationId xmlns:a16="http://schemas.microsoft.com/office/drawing/2014/main" id="{011F112C-4409-4ADD-95EE-77C307142C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640735">
                        <a:off x="3237821" y="2812058"/>
                        <a:ext cx="152422" cy="300080"/>
                      </a:xfrm>
                      <a:prstGeom prst="rect">
                        <a:avLst/>
                      </a:prstGeom>
                    </p:spPr>
                  </p:pic>
                  <p:pic>
                    <p:nvPicPr>
                      <p:cNvPr id="257" name="Picture 256">
                        <a:extLst>
                          <a:ext uri="{FF2B5EF4-FFF2-40B4-BE49-F238E27FC236}">
                            <a16:creationId xmlns:a16="http://schemas.microsoft.com/office/drawing/2014/main" id="{DAED7FF9-98A4-4BA5-97DB-543A6080E5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032764">
                        <a:off x="5848345" y="2980887"/>
                        <a:ext cx="152422" cy="300080"/>
                      </a:xfrm>
                      <a:prstGeom prst="rect">
                        <a:avLst/>
                      </a:prstGeom>
                    </p:spPr>
                  </p:pic>
                  <p:pic>
                    <p:nvPicPr>
                      <p:cNvPr id="258" name="Picture 257">
                        <a:extLst>
                          <a:ext uri="{FF2B5EF4-FFF2-40B4-BE49-F238E27FC236}">
                            <a16:creationId xmlns:a16="http://schemas.microsoft.com/office/drawing/2014/main" id="{F0703D2B-D418-4164-B552-1235084E20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111647">
                        <a:off x="5897170" y="3131467"/>
                        <a:ext cx="152422" cy="300080"/>
                      </a:xfrm>
                      <a:prstGeom prst="rect">
                        <a:avLst/>
                      </a:prstGeom>
                    </p:spPr>
                  </p:pic>
                  <p:pic>
                    <p:nvPicPr>
                      <p:cNvPr id="259" name="Picture 258">
                        <a:extLst>
                          <a:ext uri="{FF2B5EF4-FFF2-40B4-BE49-F238E27FC236}">
                            <a16:creationId xmlns:a16="http://schemas.microsoft.com/office/drawing/2014/main" id="{7C4F6C11-9704-40FF-8023-04CF17FCE2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523218">
                        <a:off x="5937156" y="3333933"/>
                        <a:ext cx="152422" cy="300080"/>
                      </a:xfrm>
                      <a:prstGeom prst="rect">
                        <a:avLst/>
                      </a:prstGeom>
                    </p:spPr>
                  </p:pic>
                  <p:pic>
                    <p:nvPicPr>
                      <p:cNvPr id="260" name="Picture 259">
                        <a:extLst>
                          <a:ext uri="{FF2B5EF4-FFF2-40B4-BE49-F238E27FC236}">
                            <a16:creationId xmlns:a16="http://schemas.microsoft.com/office/drawing/2014/main" id="{AF04FE1E-163A-48D0-9D0D-ABC3B2BFE4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194042">
                        <a:off x="5953446" y="3543496"/>
                        <a:ext cx="152422" cy="300080"/>
                      </a:xfrm>
                      <a:prstGeom prst="rect">
                        <a:avLst/>
                      </a:prstGeom>
                    </p:spPr>
                  </p:pic>
                  <p:pic>
                    <p:nvPicPr>
                      <p:cNvPr id="261" name="Picture 260">
                        <a:extLst>
                          <a:ext uri="{FF2B5EF4-FFF2-40B4-BE49-F238E27FC236}">
                            <a16:creationId xmlns:a16="http://schemas.microsoft.com/office/drawing/2014/main" id="{9275BB82-F800-4544-91C1-D76E69118A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661553">
                        <a:off x="5942577" y="3769277"/>
                        <a:ext cx="152422" cy="300080"/>
                      </a:xfrm>
                      <a:prstGeom prst="rect">
                        <a:avLst/>
                      </a:prstGeom>
                    </p:spPr>
                  </p:pic>
                  <p:pic>
                    <p:nvPicPr>
                      <p:cNvPr id="262" name="Picture 261">
                        <a:extLst>
                          <a:ext uri="{FF2B5EF4-FFF2-40B4-BE49-F238E27FC236}">
                            <a16:creationId xmlns:a16="http://schemas.microsoft.com/office/drawing/2014/main" id="{37037DFD-04D3-4E91-B9B3-5C201164CC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276202">
                        <a:off x="5871603" y="3982268"/>
                        <a:ext cx="152422" cy="300080"/>
                      </a:xfrm>
                      <a:prstGeom prst="rect">
                        <a:avLst/>
                      </a:prstGeom>
                    </p:spPr>
                  </p:pic>
                  <p:pic>
                    <p:nvPicPr>
                      <p:cNvPr id="263" name="Picture 262">
                        <a:extLst>
                          <a:ext uri="{FF2B5EF4-FFF2-40B4-BE49-F238E27FC236}">
                            <a16:creationId xmlns:a16="http://schemas.microsoft.com/office/drawing/2014/main" id="{83CCFC90-89FE-4DDE-BAB4-9430C2D1AD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635434">
                        <a:off x="5814781" y="4152067"/>
                        <a:ext cx="152422" cy="300080"/>
                      </a:xfrm>
                      <a:prstGeom prst="rect">
                        <a:avLst/>
                      </a:prstGeom>
                    </p:spPr>
                  </p:pic>
                  <p:pic>
                    <p:nvPicPr>
                      <p:cNvPr id="264" name="Picture 263">
                        <a:extLst>
                          <a:ext uri="{FF2B5EF4-FFF2-40B4-BE49-F238E27FC236}">
                            <a16:creationId xmlns:a16="http://schemas.microsoft.com/office/drawing/2014/main" id="{630D80C2-D4B1-442E-83EC-8AB1F0792C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293736">
                        <a:off x="5703392" y="4335347"/>
                        <a:ext cx="152422" cy="300080"/>
                      </a:xfrm>
                      <a:prstGeom prst="rect">
                        <a:avLst/>
                      </a:prstGeom>
                    </p:spPr>
                  </p:pic>
                  <p:pic>
                    <p:nvPicPr>
                      <p:cNvPr id="265" name="Picture 264">
                        <a:extLst>
                          <a:ext uri="{FF2B5EF4-FFF2-40B4-BE49-F238E27FC236}">
                            <a16:creationId xmlns:a16="http://schemas.microsoft.com/office/drawing/2014/main" id="{8A17C07A-FD66-493B-8843-AF70CED5DB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77123">
                        <a:off x="5536711" y="4526137"/>
                        <a:ext cx="152422" cy="300080"/>
                      </a:xfrm>
                      <a:prstGeom prst="rect">
                        <a:avLst/>
                      </a:prstGeom>
                    </p:spPr>
                  </p:pic>
                  <p:pic>
                    <p:nvPicPr>
                      <p:cNvPr id="266" name="Picture 265">
                        <a:extLst>
                          <a:ext uri="{FF2B5EF4-FFF2-40B4-BE49-F238E27FC236}">
                            <a16:creationId xmlns:a16="http://schemas.microsoft.com/office/drawing/2014/main" id="{058B7EBB-4559-419F-B094-E2C4705AB1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403213">
                        <a:off x="5388421" y="4649297"/>
                        <a:ext cx="152422" cy="300080"/>
                      </a:xfrm>
                      <a:prstGeom prst="rect">
                        <a:avLst/>
                      </a:prstGeom>
                    </p:spPr>
                  </p:pic>
                  <p:pic>
                    <p:nvPicPr>
                      <p:cNvPr id="267" name="Picture 266">
                        <a:extLst>
                          <a:ext uri="{FF2B5EF4-FFF2-40B4-BE49-F238E27FC236}">
                            <a16:creationId xmlns:a16="http://schemas.microsoft.com/office/drawing/2014/main" id="{CD6CE7A3-F728-46A9-A90B-6AAA06ACCD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764524">
                        <a:off x="5248212" y="4761839"/>
                        <a:ext cx="152422" cy="300080"/>
                      </a:xfrm>
                      <a:prstGeom prst="rect">
                        <a:avLst/>
                      </a:prstGeom>
                    </p:spPr>
                  </p:pic>
                  <p:pic>
                    <p:nvPicPr>
                      <p:cNvPr id="268" name="Picture 267">
                        <a:extLst>
                          <a:ext uri="{FF2B5EF4-FFF2-40B4-BE49-F238E27FC236}">
                            <a16:creationId xmlns:a16="http://schemas.microsoft.com/office/drawing/2014/main" id="{06962D5C-859F-4C79-A6E9-287AFB8AA2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315843">
                        <a:off x="5058107" y="4857744"/>
                        <a:ext cx="152422" cy="300080"/>
                      </a:xfrm>
                      <a:prstGeom prst="rect">
                        <a:avLst/>
                      </a:prstGeom>
                    </p:spPr>
                  </p:pic>
                  <p:pic>
                    <p:nvPicPr>
                      <p:cNvPr id="269" name="Picture 268">
                        <a:extLst>
                          <a:ext uri="{FF2B5EF4-FFF2-40B4-BE49-F238E27FC236}">
                            <a16:creationId xmlns:a16="http://schemas.microsoft.com/office/drawing/2014/main" id="{E78DA65F-AF09-4BB9-B5F0-F7D1B312F7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753975">
                        <a:off x="4867952" y="4927452"/>
                        <a:ext cx="152422" cy="300080"/>
                      </a:xfrm>
                      <a:prstGeom prst="rect">
                        <a:avLst/>
                      </a:prstGeom>
                    </p:spPr>
                  </p:pic>
                  <p:pic>
                    <p:nvPicPr>
                      <p:cNvPr id="270" name="Picture 269">
                        <a:extLst>
                          <a:ext uri="{FF2B5EF4-FFF2-40B4-BE49-F238E27FC236}">
                            <a16:creationId xmlns:a16="http://schemas.microsoft.com/office/drawing/2014/main" id="{77C937AE-9765-44F7-AA0B-BC9847636D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347372">
                        <a:off x="4659456" y="4972290"/>
                        <a:ext cx="152422" cy="300080"/>
                      </a:xfrm>
                      <a:prstGeom prst="rect">
                        <a:avLst/>
                      </a:prstGeom>
                    </p:spPr>
                  </p:pic>
                  <p:pic>
                    <p:nvPicPr>
                      <p:cNvPr id="271" name="Picture 270">
                        <a:extLst>
                          <a:ext uri="{FF2B5EF4-FFF2-40B4-BE49-F238E27FC236}">
                            <a16:creationId xmlns:a16="http://schemas.microsoft.com/office/drawing/2014/main" id="{3AD0ED5C-A92F-4C8A-8F03-A201F74727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632177">
                        <a:off x="4483180" y="4974969"/>
                        <a:ext cx="152422" cy="300080"/>
                      </a:xfrm>
                      <a:prstGeom prst="rect">
                        <a:avLst/>
                      </a:prstGeom>
                    </p:spPr>
                  </p:pic>
                  <p:pic>
                    <p:nvPicPr>
                      <p:cNvPr id="272" name="Picture 271">
                        <a:extLst>
                          <a:ext uri="{FF2B5EF4-FFF2-40B4-BE49-F238E27FC236}">
                            <a16:creationId xmlns:a16="http://schemas.microsoft.com/office/drawing/2014/main" id="{423BBEED-9F01-4932-927D-3193933EF1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192597">
                        <a:off x="4274867" y="4972290"/>
                        <a:ext cx="152422" cy="300080"/>
                      </a:xfrm>
                      <a:prstGeom prst="rect">
                        <a:avLst/>
                      </a:prstGeom>
                    </p:spPr>
                  </p:pic>
                  <p:pic>
                    <p:nvPicPr>
                      <p:cNvPr id="273" name="Picture 272">
                        <a:extLst>
                          <a:ext uri="{FF2B5EF4-FFF2-40B4-BE49-F238E27FC236}">
                            <a16:creationId xmlns:a16="http://schemas.microsoft.com/office/drawing/2014/main" id="{DB12DB99-FE70-48EE-AB8E-7B455A9E26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833310">
                        <a:off x="4038160" y="4916073"/>
                        <a:ext cx="152422" cy="300080"/>
                      </a:xfrm>
                      <a:prstGeom prst="rect">
                        <a:avLst/>
                      </a:prstGeom>
                    </p:spPr>
                  </p:pic>
                </p:grpSp>
                <p:sp>
                  <p:nvSpPr>
                    <p:cNvPr id="174" name="Oval 173">
                      <a:extLst>
                        <a:ext uri="{FF2B5EF4-FFF2-40B4-BE49-F238E27FC236}">
                          <a16:creationId xmlns:a16="http://schemas.microsoft.com/office/drawing/2014/main" id="{7147C8A2-C6B5-4214-ADD1-A0A00B162F39}"/>
                        </a:ext>
                      </a:extLst>
                    </p:cNvPr>
                    <p:cNvSpPr/>
                    <p:nvPr/>
                  </p:nvSpPr>
                  <p:spPr>
                    <a:xfrm>
                      <a:off x="1516526" y="2129215"/>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75" name="Oval 174">
                      <a:extLst>
                        <a:ext uri="{FF2B5EF4-FFF2-40B4-BE49-F238E27FC236}">
                          <a16:creationId xmlns:a16="http://schemas.microsoft.com/office/drawing/2014/main" id="{572A00BD-53C2-4E7E-8998-A9729B1CE93C}"/>
                        </a:ext>
                      </a:extLst>
                    </p:cNvPr>
                    <p:cNvSpPr/>
                    <p:nvPr/>
                  </p:nvSpPr>
                  <p:spPr>
                    <a:xfrm>
                      <a:off x="2076280" y="2594596"/>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76" name="Oval 175">
                      <a:extLst>
                        <a:ext uri="{FF2B5EF4-FFF2-40B4-BE49-F238E27FC236}">
                          <a16:creationId xmlns:a16="http://schemas.microsoft.com/office/drawing/2014/main" id="{AFADA0DB-E9D3-4D91-A603-043C3FBC9CD6}"/>
                        </a:ext>
                      </a:extLst>
                    </p:cNvPr>
                    <p:cNvSpPr/>
                    <p:nvPr/>
                  </p:nvSpPr>
                  <p:spPr>
                    <a:xfrm>
                      <a:off x="2723750" y="2752188"/>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77" name="Oval 176">
                      <a:extLst>
                        <a:ext uri="{FF2B5EF4-FFF2-40B4-BE49-F238E27FC236}">
                          <a16:creationId xmlns:a16="http://schemas.microsoft.com/office/drawing/2014/main" id="{ED314A89-FEEC-42CF-AC2B-40484DFFB650}"/>
                        </a:ext>
                      </a:extLst>
                    </p:cNvPr>
                    <p:cNvSpPr/>
                    <p:nvPr/>
                  </p:nvSpPr>
                  <p:spPr>
                    <a:xfrm>
                      <a:off x="2505428" y="3383345"/>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78" name="Oval 177">
                      <a:extLst>
                        <a:ext uri="{FF2B5EF4-FFF2-40B4-BE49-F238E27FC236}">
                          <a16:creationId xmlns:a16="http://schemas.microsoft.com/office/drawing/2014/main" id="{845FA037-CFCF-4BD0-8966-9C092AA0C30D}"/>
                        </a:ext>
                      </a:extLst>
                    </p:cNvPr>
                    <p:cNvSpPr/>
                    <p:nvPr/>
                  </p:nvSpPr>
                  <p:spPr>
                    <a:xfrm>
                      <a:off x="2668995" y="4029596"/>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79" name="Oval 178">
                      <a:extLst>
                        <a:ext uri="{FF2B5EF4-FFF2-40B4-BE49-F238E27FC236}">
                          <a16:creationId xmlns:a16="http://schemas.microsoft.com/office/drawing/2014/main" id="{7D34C63F-E318-4974-98AB-6433D8C66583}"/>
                        </a:ext>
                      </a:extLst>
                    </p:cNvPr>
                    <p:cNvSpPr/>
                    <p:nvPr/>
                  </p:nvSpPr>
                  <p:spPr>
                    <a:xfrm>
                      <a:off x="1973330" y="4153880"/>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80" name="Oval 179">
                      <a:extLst>
                        <a:ext uri="{FF2B5EF4-FFF2-40B4-BE49-F238E27FC236}">
                          <a16:creationId xmlns:a16="http://schemas.microsoft.com/office/drawing/2014/main" id="{87E8C537-B284-4DB3-8F98-E21B138F9D35}"/>
                        </a:ext>
                      </a:extLst>
                    </p:cNvPr>
                    <p:cNvSpPr/>
                    <p:nvPr/>
                  </p:nvSpPr>
                  <p:spPr>
                    <a:xfrm>
                      <a:off x="1070104" y="4425266"/>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81" name="Oval 180">
                      <a:extLst>
                        <a:ext uri="{FF2B5EF4-FFF2-40B4-BE49-F238E27FC236}">
                          <a16:creationId xmlns:a16="http://schemas.microsoft.com/office/drawing/2014/main" id="{6B4DCA25-27DA-4F27-B27F-9659FBC3E663}"/>
                        </a:ext>
                      </a:extLst>
                    </p:cNvPr>
                    <p:cNvSpPr/>
                    <p:nvPr/>
                  </p:nvSpPr>
                  <p:spPr>
                    <a:xfrm>
                      <a:off x="856890" y="3681639"/>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82" name="Oval 181">
                      <a:extLst>
                        <a:ext uri="{FF2B5EF4-FFF2-40B4-BE49-F238E27FC236}">
                          <a16:creationId xmlns:a16="http://schemas.microsoft.com/office/drawing/2014/main" id="{4D18AC6A-56ED-49C3-BC15-CB44C6602761}"/>
                        </a:ext>
                      </a:extLst>
                    </p:cNvPr>
                    <p:cNvSpPr/>
                    <p:nvPr/>
                  </p:nvSpPr>
                  <p:spPr>
                    <a:xfrm>
                      <a:off x="500121" y="2928603"/>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83" name="Oval 182">
                      <a:extLst>
                        <a:ext uri="{FF2B5EF4-FFF2-40B4-BE49-F238E27FC236}">
                          <a16:creationId xmlns:a16="http://schemas.microsoft.com/office/drawing/2014/main" id="{F6026DE5-5810-4CE4-A78E-E2DAE333FBC4}"/>
                        </a:ext>
                      </a:extLst>
                    </p:cNvPr>
                    <p:cNvSpPr/>
                    <p:nvPr/>
                  </p:nvSpPr>
                  <p:spPr>
                    <a:xfrm>
                      <a:off x="1108653" y="2681735"/>
                      <a:ext cx="129644" cy="1296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grpSp>
              <p:sp>
                <p:nvSpPr>
                  <p:cNvPr id="88" name="Oval 87">
                    <a:extLst>
                      <a:ext uri="{FF2B5EF4-FFF2-40B4-BE49-F238E27FC236}">
                        <a16:creationId xmlns:a16="http://schemas.microsoft.com/office/drawing/2014/main" id="{14241213-9D34-4DA7-984F-975786374E5B}"/>
                      </a:ext>
                    </a:extLst>
                  </p:cNvPr>
                  <p:cNvSpPr/>
                  <p:nvPr/>
                </p:nvSpPr>
                <p:spPr>
                  <a:xfrm>
                    <a:off x="3701234" y="260716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89" name="Oval 88">
                    <a:extLst>
                      <a:ext uri="{FF2B5EF4-FFF2-40B4-BE49-F238E27FC236}">
                        <a16:creationId xmlns:a16="http://schemas.microsoft.com/office/drawing/2014/main" id="{74C1B65F-4750-4413-B196-70EE9D53D111}"/>
                      </a:ext>
                    </a:extLst>
                  </p:cNvPr>
                  <p:cNvSpPr/>
                  <p:nvPr/>
                </p:nvSpPr>
                <p:spPr>
                  <a:xfrm>
                    <a:off x="3805110" y="259929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0" name="Oval 89">
                    <a:extLst>
                      <a:ext uri="{FF2B5EF4-FFF2-40B4-BE49-F238E27FC236}">
                        <a16:creationId xmlns:a16="http://schemas.microsoft.com/office/drawing/2014/main" id="{999E9AA3-A3DC-4D21-9400-C82AE38C0BFF}"/>
                      </a:ext>
                    </a:extLst>
                  </p:cNvPr>
                  <p:cNvSpPr/>
                  <p:nvPr/>
                </p:nvSpPr>
                <p:spPr>
                  <a:xfrm>
                    <a:off x="3807008" y="227540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1" name="Oval 90">
                    <a:extLst>
                      <a:ext uri="{FF2B5EF4-FFF2-40B4-BE49-F238E27FC236}">
                        <a16:creationId xmlns:a16="http://schemas.microsoft.com/office/drawing/2014/main" id="{7FD0F19E-7F21-4F90-BFEE-12E2750A6F16}"/>
                      </a:ext>
                    </a:extLst>
                  </p:cNvPr>
                  <p:cNvSpPr/>
                  <p:nvPr/>
                </p:nvSpPr>
                <p:spPr>
                  <a:xfrm>
                    <a:off x="3905069" y="2603228"/>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2" name="Oval 91">
                    <a:extLst>
                      <a:ext uri="{FF2B5EF4-FFF2-40B4-BE49-F238E27FC236}">
                        <a16:creationId xmlns:a16="http://schemas.microsoft.com/office/drawing/2014/main" id="{15904127-B220-4A57-8193-EFC1BD931992}"/>
                      </a:ext>
                    </a:extLst>
                  </p:cNvPr>
                  <p:cNvSpPr/>
                  <p:nvPr/>
                </p:nvSpPr>
                <p:spPr>
                  <a:xfrm>
                    <a:off x="4120188" y="232617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3" name="Oval 92">
                    <a:extLst>
                      <a:ext uri="{FF2B5EF4-FFF2-40B4-BE49-F238E27FC236}">
                        <a16:creationId xmlns:a16="http://schemas.microsoft.com/office/drawing/2014/main" id="{E104B1F9-DDC9-4AB6-B876-971F4BDDFD94}"/>
                      </a:ext>
                    </a:extLst>
                  </p:cNvPr>
                  <p:cNvSpPr/>
                  <p:nvPr/>
                </p:nvSpPr>
                <p:spPr>
                  <a:xfrm>
                    <a:off x="4003639" y="262354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4" name="Oval 93">
                    <a:extLst>
                      <a:ext uri="{FF2B5EF4-FFF2-40B4-BE49-F238E27FC236}">
                        <a16:creationId xmlns:a16="http://schemas.microsoft.com/office/drawing/2014/main" id="{AD470560-B015-4D47-9DA7-8ED026C7EE39}"/>
                      </a:ext>
                    </a:extLst>
                  </p:cNvPr>
                  <p:cNvSpPr/>
                  <p:nvPr/>
                </p:nvSpPr>
                <p:spPr>
                  <a:xfrm>
                    <a:off x="4099404" y="265823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5" name="Oval 94">
                    <a:extLst>
                      <a:ext uri="{FF2B5EF4-FFF2-40B4-BE49-F238E27FC236}">
                        <a16:creationId xmlns:a16="http://schemas.microsoft.com/office/drawing/2014/main" id="{940EFCC7-3D2A-445D-8DAA-9DC09DDC26B2}"/>
                      </a:ext>
                    </a:extLst>
                  </p:cNvPr>
                  <p:cNvSpPr/>
                  <p:nvPr/>
                </p:nvSpPr>
                <p:spPr>
                  <a:xfrm>
                    <a:off x="4248673" y="237084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6" name="Oval 95">
                    <a:extLst>
                      <a:ext uri="{FF2B5EF4-FFF2-40B4-BE49-F238E27FC236}">
                        <a16:creationId xmlns:a16="http://schemas.microsoft.com/office/drawing/2014/main" id="{CE06EB6C-5BDD-438D-A16E-8C92DFED579B}"/>
                      </a:ext>
                    </a:extLst>
                  </p:cNvPr>
                  <p:cNvSpPr/>
                  <p:nvPr/>
                </p:nvSpPr>
                <p:spPr>
                  <a:xfrm>
                    <a:off x="4373504" y="243233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7" name="Oval 96">
                    <a:extLst>
                      <a:ext uri="{FF2B5EF4-FFF2-40B4-BE49-F238E27FC236}">
                        <a16:creationId xmlns:a16="http://schemas.microsoft.com/office/drawing/2014/main" id="{9D8C8D80-9166-42EB-966C-A49145C3AF7D}"/>
                      </a:ext>
                    </a:extLst>
                  </p:cNvPr>
                  <p:cNvSpPr/>
                  <p:nvPr/>
                </p:nvSpPr>
                <p:spPr>
                  <a:xfrm>
                    <a:off x="4479606" y="250701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8" name="Oval 97">
                    <a:extLst>
                      <a:ext uri="{FF2B5EF4-FFF2-40B4-BE49-F238E27FC236}">
                        <a16:creationId xmlns:a16="http://schemas.microsoft.com/office/drawing/2014/main" id="{DF485728-C85F-428C-BF4F-725BDAC952B6}"/>
                      </a:ext>
                    </a:extLst>
                  </p:cNvPr>
                  <p:cNvSpPr/>
                  <p:nvPr/>
                </p:nvSpPr>
                <p:spPr>
                  <a:xfrm>
                    <a:off x="4278231" y="276768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99" name="Oval 98">
                    <a:extLst>
                      <a:ext uri="{FF2B5EF4-FFF2-40B4-BE49-F238E27FC236}">
                        <a16:creationId xmlns:a16="http://schemas.microsoft.com/office/drawing/2014/main" id="{B5D0E8E4-5199-49AF-B324-6A8F1104BB2D}"/>
                      </a:ext>
                    </a:extLst>
                  </p:cNvPr>
                  <p:cNvSpPr/>
                  <p:nvPr/>
                </p:nvSpPr>
                <p:spPr>
                  <a:xfrm>
                    <a:off x="4578233" y="260373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0" name="Oval 99">
                    <a:extLst>
                      <a:ext uri="{FF2B5EF4-FFF2-40B4-BE49-F238E27FC236}">
                        <a16:creationId xmlns:a16="http://schemas.microsoft.com/office/drawing/2014/main" id="{F44A6835-445D-4FDC-9334-8D885FAE7B04}"/>
                      </a:ext>
                    </a:extLst>
                  </p:cNvPr>
                  <p:cNvSpPr/>
                  <p:nvPr/>
                </p:nvSpPr>
                <p:spPr>
                  <a:xfrm>
                    <a:off x="4354038" y="283190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5" name="Oval 104">
                    <a:extLst>
                      <a:ext uri="{FF2B5EF4-FFF2-40B4-BE49-F238E27FC236}">
                        <a16:creationId xmlns:a16="http://schemas.microsoft.com/office/drawing/2014/main" id="{C56D8CF2-B3D0-497B-99AE-C2E2B9A75DE8}"/>
                      </a:ext>
                    </a:extLst>
                  </p:cNvPr>
                  <p:cNvSpPr/>
                  <p:nvPr/>
                </p:nvSpPr>
                <p:spPr>
                  <a:xfrm>
                    <a:off x="4425304" y="290910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6" name="Oval 105">
                    <a:extLst>
                      <a:ext uri="{FF2B5EF4-FFF2-40B4-BE49-F238E27FC236}">
                        <a16:creationId xmlns:a16="http://schemas.microsoft.com/office/drawing/2014/main" id="{DBBA4152-6974-4921-9E7B-4C81080021E1}"/>
                      </a:ext>
                    </a:extLst>
                  </p:cNvPr>
                  <p:cNvSpPr/>
                  <p:nvPr/>
                </p:nvSpPr>
                <p:spPr>
                  <a:xfrm>
                    <a:off x="4489664" y="299687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7" name="Oval 106">
                    <a:extLst>
                      <a:ext uri="{FF2B5EF4-FFF2-40B4-BE49-F238E27FC236}">
                        <a16:creationId xmlns:a16="http://schemas.microsoft.com/office/drawing/2014/main" id="{D452E522-DF71-4860-BECA-9F346463CA5C}"/>
                      </a:ext>
                    </a:extLst>
                  </p:cNvPr>
                  <p:cNvSpPr/>
                  <p:nvPr/>
                </p:nvSpPr>
                <p:spPr>
                  <a:xfrm>
                    <a:off x="4837618" y="297530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8" name="Oval 107">
                    <a:extLst>
                      <a:ext uri="{FF2B5EF4-FFF2-40B4-BE49-F238E27FC236}">
                        <a16:creationId xmlns:a16="http://schemas.microsoft.com/office/drawing/2014/main" id="{52AA48AA-53DE-4758-A0F4-76C1B147706E}"/>
                      </a:ext>
                    </a:extLst>
                  </p:cNvPr>
                  <p:cNvSpPr/>
                  <p:nvPr/>
                </p:nvSpPr>
                <p:spPr>
                  <a:xfrm>
                    <a:off x="4532264" y="309445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09" name="Oval 108">
                    <a:extLst>
                      <a:ext uri="{FF2B5EF4-FFF2-40B4-BE49-F238E27FC236}">
                        <a16:creationId xmlns:a16="http://schemas.microsoft.com/office/drawing/2014/main" id="{9E095737-BDB8-463F-9729-265ADD1FEB00}"/>
                      </a:ext>
                    </a:extLst>
                  </p:cNvPr>
                  <p:cNvSpPr/>
                  <p:nvPr/>
                </p:nvSpPr>
                <p:spPr>
                  <a:xfrm>
                    <a:off x="4876320" y="309074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10" name="Oval 109">
                    <a:extLst>
                      <a:ext uri="{FF2B5EF4-FFF2-40B4-BE49-F238E27FC236}">
                        <a16:creationId xmlns:a16="http://schemas.microsoft.com/office/drawing/2014/main" id="{BC702476-883C-4A37-9B95-E7BBB79A37CC}"/>
                      </a:ext>
                    </a:extLst>
                  </p:cNvPr>
                  <p:cNvSpPr/>
                  <p:nvPr/>
                </p:nvSpPr>
                <p:spPr>
                  <a:xfrm>
                    <a:off x="4565764" y="3200833"/>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16" name="Oval 115">
                    <a:extLst>
                      <a:ext uri="{FF2B5EF4-FFF2-40B4-BE49-F238E27FC236}">
                        <a16:creationId xmlns:a16="http://schemas.microsoft.com/office/drawing/2014/main" id="{0C7249B3-69AC-4B97-9388-CE4248DAC665}"/>
                      </a:ext>
                    </a:extLst>
                  </p:cNvPr>
                  <p:cNvSpPr/>
                  <p:nvPr/>
                </p:nvSpPr>
                <p:spPr>
                  <a:xfrm>
                    <a:off x="4577736" y="331026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17" name="Oval 116">
                    <a:extLst>
                      <a:ext uri="{FF2B5EF4-FFF2-40B4-BE49-F238E27FC236}">
                        <a16:creationId xmlns:a16="http://schemas.microsoft.com/office/drawing/2014/main" id="{F7A48A44-5991-43F9-B282-DE1A7C0C794C}"/>
                      </a:ext>
                    </a:extLst>
                  </p:cNvPr>
                  <p:cNvSpPr/>
                  <p:nvPr/>
                </p:nvSpPr>
                <p:spPr>
                  <a:xfrm>
                    <a:off x="4919766" y="340551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18" name="Oval 117">
                    <a:extLst>
                      <a:ext uri="{FF2B5EF4-FFF2-40B4-BE49-F238E27FC236}">
                        <a16:creationId xmlns:a16="http://schemas.microsoft.com/office/drawing/2014/main" id="{9CF8EB3E-9A6C-4225-A20C-BE1DDDDB1185}"/>
                      </a:ext>
                    </a:extLst>
                  </p:cNvPr>
                  <p:cNvSpPr/>
                  <p:nvPr/>
                </p:nvSpPr>
                <p:spPr>
                  <a:xfrm>
                    <a:off x="4912822" y="357658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19" name="Oval 118">
                    <a:extLst>
                      <a:ext uri="{FF2B5EF4-FFF2-40B4-BE49-F238E27FC236}">
                        <a16:creationId xmlns:a16="http://schemas.microsoft.com/office/drawing/2014/main" id="{AF69EB71-0B05-477F-A63F-83BFDFCA59F1}"/>
                      </a:ext>
                    </a:extLst>
                  </p:cNvPr>
                  <p:cNvSpPr/>
                  <p:nvPr/>
                </p:nvSpPr>
                <p:spPr>
                  <a:xfrm>
                    <a:off x="4577735" y="354361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0" name="Oval 119">
                    <a:extLst>
                      <a:ext uri="{FF2B5EF4-FFF2-40B4-BE49-F238E27FC236}">
                        <a16:creationId xmlns:a16="http://schemas.microsoft.com/office/drawing/2014/main" id="{8C3AD877-766D-472A-A01F-E409989B6015}"/>
                      </a:ext>
                    </a:extLst>
                  </p:cNvPr>
                  <p:cNvSpPr/>
                  <p:nvPr/>
                </p:nvSpPr>
                <p:spPr>
                  <a:xfrm>
                    <a:off x="4857071" y="3741373"/>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1" name="Oval 120">
                    <a:extLst>
                      <a:ext uri="{FF2B5EF4-FFF2-40B4-BE49-F238E27FC236}">
                        <a16:creationId xmlns:a16="http://schemas.microsoft.com/office/drawing/2014/main" id="{DE89BB9D-1914-4872-A963-1F8A42BFC8CD}"/>
                      </a:ext>
                    </a:extLst>
                  </p:cNvPr>
                  <p:cNvSpPr/>
                  <p:nvPr/>
                </p:nvSpPr>
                <p:spPr>
                  <a:xfrm>
                    <a:off x="4544720" y="364384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2" name="Oval 121">
                    <a:extLst>
                      <a:ext uri="{FF2B5EF4-FFF2-40B4-BE49-F238E27FC236}">
                        <a16:creationId xmlns:a16="http://schemas.microsoft.com/office/drawing/2014/main" id="{397CE478-F6AB-4779-8CC8-CEC76369176C}"/>
                      </a:ext>
                    </a:extLst>
                  </p:cNvPr>
                  <p:cNvSpPr/>
                  <p:nvPr/>
                </p:nvSpPr>
                <p:spPr>
                  <a:xfrm>
                    <a:off x="4508994" y="375071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3" name="Oval 122">
                    <a:extLst>
                      <a:ext uri="{FF2B5EF4-FFF2-40B4-BE49-F238E27FC236}">
                        <a16:creationId xmlns:a16="http://schemas.microsoft.com/office/drawing/2014/main" id="{BEFA026F-EA5F-4EBB-897E-A1BA6FEECC9F}"/>
                      </a:ext>
                    </a:extLst>
                  </p:cNvPr>
                  <p:cNvSpPr/>
                  <p:nvPr/>
                </p:nvSpPr>
                <p:spPr>
                  <a:xfrm>
                    <a:off x="4448918" y="383930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4" name="Oval 123">
                    <a:extLst>
                      <a:ext uri="{FF2B5EF4-FFF2-40B4-BE49-F238E27FC236}">
                        <a16:creationId xmlns:a16="http://schemas.microsoft.com/office/drawing/2014/main" id="{F3494CFF-C19F-440E-888E-C0620012E856}"/>
                      </a:ext>
                    </a:extLst>
                  </p:cNvPr>
                  <p:cNvSpPr/>
                  <p:nvPr/>
                </p:nvSpPr>
                <p:spPr>
                  <a:xfrm>
                    <a:off x="4599240" y="416183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5" name="Oval 124">
                    <a:extLst>
                      <a:ext uri="{FF2B5EF4-FFF2-40B4-BE49-F238E27FC236}">
                        <a16:creationId xmlns:a16="http://schemas.microsoft.com/office/drawing/2014/main" id="{37B298D4-995F-4004-94B8-8E0B67A03727}"/>
                      </a:ext>
                    </a:extLst>
                  </p:cNvPr>
                  <p:cNvSpPr/>
                  <p:nvPr/>
                </p:nvSpPr>
                <p:spPr>
                  <a:xfrm>
                    <a:off x="4373158" y="392598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6" name="Oval 125">
                    <a:extLst>
                      <a:ext uri="{FF2B5EF4-FFF2-40B4-BE49-F238E27FC236}">
                        <a16:creationId xmlns:a16="http://schemas.microsoft.com/office/drawing/2014/main" id="{DF0B3C07-DB2A-45F2-B848-3FE3C3309233}"/>
                      </a:ext>
                    </a:extLst>
                  </p:cNvPr>
                  <p:cNvSpPr/>
                  <p:nvPr/>
                </p:nvSpPr>
                <p:spPr>
                  <a:xfrm>
                    <a:off x="4290663" y="3998873"/>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7" name="Oval 126">
                    <a:extLst>
                      <a:ext uri="{FF2B5EF4-FFF2-40B4-BE49-F238E27FC236}">
                        <a16:creationId xmlns:a16="http://schemas.microsoft.com/office/drawing/2014/main" id="{0BECF367-79B2-4AFA-A21C-C0CE6286E6E7}"/>
                      </a:ext>
                    </a:extLst>
                  </p:cNvPr>
                  <p:cNvSpPr/>
                  <p:nvPr/>
                </p:nvSpPr>
                <p:spPr>
                  <a:xfrm>
                    <a:off x="4489663" y="425635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8" name="Oval 127">
                    <a:extLst>
                      <a:ext uri="{FF2B5EF4-FFF2-40B4-BE49-F238E27FC236}">
                        <a16:creationId xmlns:a16="http://schemas.microsoft.com/office/drawing/2014/main" id="{BA56328D-3D69-43FB-AC50-2ED39CFF7247}"/>
                      </a:ext>
                    </a:extLst>
                  </p:cNvPr>
                  <p:cNvSpPr/>
                  <p:nvPr/>
                </p:nvSpPr>
                <p:spPr>
                  <a:xfrm>
                    <a:off x="4379993" y="434091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29" name="Oval 128">
                    <a:extLst>
                      <a:ext uri="{FF2B5EF4-FFF2-40B4-BE49-F238E27FC236}">
                        <a16:creationId xmlns:a16="http://schemas.microsoft.com/office/drawing/2014/main" id="{01562FE2-D250-4726-85B7-622372649779}"/>
                      </a:ext>
                    </a:extLst>
                  </p:cNvPr>
                  <p:cNvSpPr/>
                  <p:nvPr/>
                </p:nvSpPr>
                <p:spPr>
                  <a:xfrm>
                    <a:off x="4234706" y="441333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0" name="Oval 129">
                    <a:extLst>
                      <a:ext uri="{FF2B5EF4-FFF2-40B4-BE49-F238E27FC236}">
                        <a16:creationId xmlns:a16="http://schemas.microsoft.com/office/drawing/2014/main" id="{4F70351B-1F05-4E36-829A-7056585A9382}"/>
                      </a:ext>
                    </a:extLst>
                  </p:cNvPr>
                  <p:cNvSpPr/>
                  <p:nvPr/>
                </p:nvSpPr>
                <p:spPr>
                  <a:xfrm>
                    <a:off x="4089449" y="446992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1" name="Oval 130">
                    <a:extLst>
                      <a:ext uri="{FF2B5EF4-FFF2-40B4-BE49-F238E27FC236}">
                        <a16:creationId xmlns:a16="http://schemas.microsoft.com/office/drawing/2014/main" id="{15AAE4F4-CA30-47A5-9D60-B71A626FA05F}"/>
                      </a:ext>
                    </a:extLst>
                  </p:cNvPr>
                  <p:cNvSpPr/>
                  <p:nvPr/>
                </p:nvSpPr>
                <p:spPr>
                  <a:xfrm>
                    <a:off x="3996290" y="415341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2" name="Oval 131">
                    <a:extLst>
                      <a:ext uri="{FF2B5EF4-FFF2-40B4-BE49-F238E27FC236}">
                        <a16:creationId xmlns:a16="http://schemas.microsoft.com/office/drawing/2014/main" id="{7D35B9C3-C252-49D5-9269-865C174ADAEB}"/>
                      </a:ext>
                    </a:extLst>
                  </p:cNvPr>
                  <p:cNvSpPr/>
                  <p:nvPr/>
                </p:nvSpPr>
                <p:spPr>
                  <a:xfrm>
                    <a:off x="3886877" y="417755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3" name="Oval 132">
                    <a:extLst>
                      <a:ext uri="{FF2B5EF4-FFF2-40B4-BE49-F238E27FC236}">
                        <a16:creationId xmlns:a16="http://schemas.microsoft.com/office/drawing/2014/main" id="{E5C2ED02-FA98-489E-A5C1-EFEDBE2E5C5C}"/>
                      </a:ext>
                    </a:extLst>
                  </p:cNvPr>
                  <p:cNvSpPr/>
                  <p:nvPr/>
                </p:nvSpPr>
                <p:spPr>
                  <a:xfrm>
                    <a:off x="3927888" y="450266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4" name="Oval 133">
                    <a:extLst>
                      <a:ext uri="{FF2B5EF4-FFF2-40B4-BE49-F238E27FC236}">
                        <a16:creationId xmlns:a16="http://schemas.microsoft.com/office/drawing/2014/main" id="{CF6883D7-E3CA-432B-A18D-E03C1546E03F}"/>
                      </a:ext>
                    </a:extLst>
                  </p:cNvPr>
                  <p:cNvSpPr/>
                  <p:nvPr/>
                </p:nvSpPr>
                <p:spPr>
                  <a:xfrm>
                    <a:off x="3792297" y="450416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5" name="Oval 134">
                    <a:extLst>
                      <a:ext uri="{FF2B5EF4-FFF2-40B4-BE49-F238E27FC236}">
                        <a16:creationId xmlns:a16="http://schemas.microsoft.com/office/drawing/2014/main" id="{B7F6BFD8-AB11-4386-9917-D8B72F96FEB7}"/>
                      </a:ext>
                    </a:extLst>
                  </p:cNvPr>
                  <p:cNvSpPr/>
                  <p:nvPr/>
                </p:nvSpPr>
                <p:spPr>
                  <a:xfrm>
                    <a:off x="3786961" y="418024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6" name="Oval 135">
                    <a:extLst>
                      <a:ext uri="{FF2B5EF4-FFF2-40B4-BE49-F238E27FC236}">
                        <a16:creationId xmlns:a16="http://schemas.microsoft.com/office/drawing/2014/main" id="{C2DAC737-A9C1-4D3A-9959-0D4CF42CB51C}"/>
                      </a:ext>
                    </a:extLst>
                  </p:cNvPr>
                  <p:cNvSpPr/>
                  <p:nvPr/>
                </p:nvSpPr>
                <p:spPr>
                  <a:xfrm>
                    <a:off x="3675813" y="417267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7" name="Oval 136">
                    <a:extLst>
                      <a:ext uri="{FF2B5EF4-FFF2-40B4-BE49-F238E27FC236}">
                        <a16:creationId xmlns:a16="http://schemas.microsoft.com/office/drawing/2014/main" id="{2AFBFA76-9757-4015-BE54-A6F0FC81A93B}"/>
                      </a:ext>
                    </a:extLst>
                  </p:cNvPr>
                  <p:cNvSpPr/>
                  <p:nvPr/>
                </p:nvSpPr>
                <p:spPr>
                  <a:xfrm>
                    <a:off x="3455645" y="445807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8" name="Oval 137">
                    <a:extLst>
                      <a:ext uri="{FF2B5EF4-FFF2-40B4-BE49-F238E27FC236}">
                        <a16:creationId xmlns:a16="http://schemas.microsoft.com/office/drawing/2014/main" id="{1373F24E-B698-4AB1-9962-F5AB2E8C9267}"/>
                      </a:ext>
                    </a:extLst>
                  </p:cNvPr>
                  <p:cNvSpPr/>
                  <p:nvPr/>
                </p:nvSpPr>
                <p:spPr>
                  <a:xfrm>
                    <a:off x="3558705" y="414693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39" name="Oval 138">
                    <a:extLst>
                      <a:ext uri="{FF2B5EF4-FFF2-40B4-BE49-F238E27FC236}">
                        <a16:creationId xmlns:a16="http://schemas.microsoft.com/office/drawing/2014/main" id="{30293525-4873-40F3-A0E0-CA912E8274EF}"/>
                      </a:ext>
                    </a:extLst>
                  </p:cNvPr>
                  <p:cNvSpPr/>
                  <p:nvPr/>
                </p:nvSpPr>
                <p:spPr>
                  <a:xfrm>
                    <a:off x="3467644" y="410465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0" name="Oval 139">
                    <a:extLst>
                      <a:ext uri="{FF2B5EF4-FFF2-40B4-BE49-F238E27FC236}">
                        <a16:creationId xmlns:a16="http://schemas.microsoft.com/office/drawing/2014/main" id="{55FA96FC-2206-4043-AB77-B9AE7A49230D}"/>
                      </a:ext>
                    </a:extLst>
                  </p:cNvPr>
                  <p:cNvSpPr/>
                  <p:nvPr/>
                </p:nvSpPr>
                <p:spPr>
                  <a:xfrm>
                    <a:off x="3160630" y="429864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1" name="Oval 140">
                    <a:extLst>
                      <a:ext uri="{FF2B5EF4-FFF2-40B4-BE49-F238E27FC236}">
                        <a16:creationId xmlns:a16="http://schemas.microsoft.com/office/drawing/2014/main" id="{652F7A9B-1A69-4544-BC65-6C991F338063}"/>
                      </a:ext>
                    </a:extLst>
                  </p:cNvPr>
                  <p:cNvSpPr/>
                  <p:nvPr/>
                </p:nvSpPr>
                <p:spPr>
                  <a:xfrm>
                    <a:off x="3370296" y="405130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2" name="Oval 141">
                    <a:extLst>
                      <a:ext uri="{FF2B5EF4-FFF2-40B4-BE49-F238E27FC236}">
                        <a16:creationId xmlns:a16="http://schemas.microsoft.com/office/drawing/2014/main" id="{3CF94D12-C6E0-4F23-90DF-C22262EA280C}"/>
                      </a:ext>
                    </a:extLst>
                  </p:cNvPr>
                  <p:cNvSpPr/>
                  <p:nvPr/>
                </p:nvSpPr>
                <p:spPr>
                  <a:xfrm>
                    <a:off x="3046376" y="420362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3" name="Oval 142">
                    <a:extLst>
                      <a:ext uri="{FF2B5EF4-FFF2-40B4-BE49-F238E27FC236}">
                        <a16:creationId xmlns:a16="http://schemas.microsoft.com/office/drawing/2014/main" id="{0C1D6216-D0CE-418B-B1D4-B35EEF7AA141}"/>
                      </a:ext>
                    </a:extLst>
                  </p:cNvPr>
                  <p:cNvSpPr/>
                  <p:nvPr/>
                </p:nvSpPr>
                <p:spPr>
                  <a:xfrm>
                    <a:off x="3287388" y="397793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4" name="Oval 143">
                    <a:extLst>
                      <a:ext uri="{FF2B5EF4-FFF2-40B4-BE49-F238E27FC236}">
                        <a16:creationId xmlns:a16="http://schemas.microsoft.com/office/drawing/2014/main" id="{9D9FEA7B-6F58-4378-9304-8E7DAC8F356D}"/>
                      </a:ext>
                    </a:extLst>
                  </p:cNvPr>
                  <p:cNvSpPr/>
                  <p:nvPr/>
                </p:nvSpPr>
                <p:spPr>
                  <a:xfrm>
                    <a:off x="2955793" y="410309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5" name="Oval 144">
                    <a:extLst>
                      <a:ext uri="{FF2B5EF4-FFF2-40B4-BE49-F238E27FC236}">
                        <a16:creationId xmlns:a16="http://schemas.microsoft.com/office/drawing/2014/main" id="{E9081791-B5CF-44BC-A91D-869073B7D4F1}"/>
                      </a:ext>
                    </a:extLst>
                  </p:cNvPr>
                  <p:cNvSpPr/>
                  <p:nvPr/>
                </p:nvSpPr>
                <p:spPr>
                  <a:xfrm>
                    <a:off x="3213165" y="3897331"/>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6" name="Oval 145">
                    <a:extLst>
                      <a:ext uri="{FF2B5EF4-FFF2-40B4-BE49-F238E27FC236}">
                        <a16:creationId xmlns:a16="http://schemas.microsoft.com/office/drawing/2014/main" id="{1F047310-D698-4213-BDC3-04FF5515F14F}"/>
                      </a:ext>
                    </a:extLst>
                  </p:cNvPr>
                  <p:cNvSpPr/>
                  <p:nvPr/>
                </p:nvSpPr>
                <p:spPr>
                  <a:xfrm>
                    <a:off x="2857167" y="397335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7" name="Oval 146">
                    <a:extLst>
                      <a:ext uri="{FF2B5EF4-FFF2-40B4-BE49-F238E27FC236}">
                        <a16:creationId xmlns:a16="http://schemas.microsoft.com/office/drawing/2014/main" id="{F5EE1CD2-6F25-4716-A68C-E2D882B9AE33}"/>
                      </a:ext>
                    </a:extLst>
                  </p:cNvPr>
                  <p:cNvSpPr/>
                  <p:nvPr/>
                </p:nvSpPr>
                <p:spPr>
                  <a:xfrm>
                    <a:off x="2777142" y="3816593"/>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8" name="Oval 147">
                    <a:extLst>
                      <a:ext uri="{FF2B5EF4-FFF2-40B4-BE49-F238E27FC236}">
                        <a16:creationId xmlns:a16="http://schemas.microsoft.com/office/drawing/2014/main" id="{A8D680E3-0FB9-412F-968C-2C78BA4641B4}"/>
                      </a:ext>
                    </a:extLst>
                  </p:cNvPr>
                  <p:cNvSpPr/>
                  <p:nvPr/>
                </p:nvSpPr>
                <p:spPr>
                  <a:xfrm>
                    <a:off x="3048857" y="357669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49" name="Oval 148">
                    <a:extLst>
                      <a:ext uri="{FF2B5EF4-FFF2-40B4-BE49-F238E27FC236}">
                        <a16:creationId xmlns:a16="http://schemas.microsoft.com/office/drawing/2014/main" id="{7ABFFE4E-BA8E-4983-A6B6-7936A777EA99}"/>
                      </a:ext>
                    </a:extLst>
                  </p:cNvPr>
                  <p:cNvSpPr/>
                  <p:nvPr/>
                </p:nvSpPr>
                <p:spPr>
                  <a:xfrm>
                    <a:off x="2722141" y="363038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55" name="Oval 154">
                    <a:extLst>
                      <a:ext uri="{FF2B5EF4-FFF2-40B4-BE49-F238E27FC236}">
                        <a16:creationId xmlns:a16="http://schemas.microsoft.com/office/drawing/2014/main" id="{E6BA691A-9E35-4DB8-B883-096CEE5C3E2C}"/>
                      </a:ext>
                    </a:extLst>
                  </p:cNvPr>
                  <p:cNvSpPr/>
                  <p:nvPr/>
                </p:nvSpPr>
                <p:spPr>
                  <a:xfrm>
                    <a:off x="2699258" y="348225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56" name="Oval 155">
                    <a:extLst>
                      <a:ext uri="{FF2B5EF4-FFF2-40B4-BE49-F238E27FC236}">
                        <a16:creationId xmlns:a16="http://schemas.microsoft.com/office/drawing/2014/main" id="{31107CFE-8526-4110-BF10-E089CEE0B60A}"/>
                      </a:ext>
                    </a:extLst>
                  </p:cNvPr>
                  <p:cNvSpPr/>
                  <p:nvPr/>
                </p:nvSpPr>
                <p:spPr>
                  <a:xfrm>
                    <a:off x="3020148" y="347232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57" name="Oval 156">
                    <a:extLst>
                      <a:ext uri="{FF2B5EF4-FFF2-40B4-BE49-F238E27FC236}">
                        <a16:creationId xmlns:a16="http://schemas.microsoft.com/office/drawing/2014/main" id="{79C75904-E7E7-41F7-BB42-C76FAFEA9F3C}"/>
                      </a:ext>
                    </a:extLst>
                  </p:cNvPr>
                  <p:cNvSpPr/>
                  <p:nvPr/>
                </p:nvSpPr>
                <p:spPr>
                  <a:xfrm>
                    <a:off x="3028114" y="3365718"/>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58" name="Oval 157">
                    <a:extLst>
                      <a:ext uri="{FF2B5EF4-FFF2-40B4-BE49-F238E27FC236}">
                        <a16:creationId xmlns:a16="http://schemas.microsoft.com/office/drawing/2014/main" id="{D1A72345-87C1-4EAB-B56B-C6D37F7CD9DF}"/>
                      </a:ext>
                    </a:extLst>
                  </p:cNvPr>
                  <p:cNvSpPr/>
                  <p:nvPr/>
                </p:nvSpPr>
                <p:spPr>
                  <a:xfrm>
                    <a:off x="2694155" y="3339508"/>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59" name="Oval 158">
                    <a:extLst>
                      <a:ext uri="{FF2B5EF4-FFF2-40B4-BE49-F238E27FC236}">
                        <a16:creationId xmlns:a16="http://schemas.microsoft.com/office/drawing/2014/main" id="{6A48ED80-6403-4713-90E5-813E579A891B}"/>
                      </a:ext>
                    </a:extLst>
                  </p:cNvPr>
                  <p:cNvSpPr/>
                  <p:nvPr/>
                </p:nvSpPr>
                <p:spPr>
                  <a:xfrm>
                    <a:off x="3027841" y="325768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0" name="Oval 159">
                    <a:extLst>
                      <a:ext uri="{FF2B5EF4-FFF2-40B4-BE49-F238E27FC236}">
                        <a16:creationId xmlns:a16="http://schemas.microsoft.com/office/drawing/2014/main" id="{D6D2265C-81AF-478D-89DB-C78AA16ECDE0}"/>
                      </a:ext>
                    </a:extLst>
                  </p:cNvPr>
                  <p:cNvSpPr/>
                  <p:nvPr/>
                </p:nvSpPr>
                <p:spPr>
                  <a:xfrm>
                    <a:off x="3051688" y="3146662"/>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1" name="Oval 160">
                    <a:extLst>
                      <a:ext uri="{FF2B5EF4-FFF2-40B4-BE49-F238E27FC236}">
                        <a16:creationId xmlns:a16="http://schemas.microsoft.com/office/drawing/2014/main" id="{442A2C25-7CD3-4CD5-ADD2-60732CE83454}"/>
                      </a:ext>
                    </a:extLst>
                  </p:cNvPr>
                  <p:cNvSpPr/>
                  <p:nvPr/>
                </p:nvSpPr>
                <p:spPr>
                  <a:xfrm>
                    <a:off x="3091049" y="304409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2" name="Oval 161">
                    <a:extLst>
                      <a:ext uri="{FF2B5EF4-FFF2-40B4-BE49-F238E27FC236}">
                        <a16:creationId xmlns:a16="http://schemas.microsoft.com/office/drawing/2014/main" id="{8AD6F2C6-FFE6-4174-B64D-B0656EBED18F}"/>
                      </a:ext>
                    </a:extLst>
                  </p:cNvPr>
                  <p:cNvSpPr/>
                  <p:nvPr/>
                </p:nvSpPr>
                <p:spPr>
                  <a:xfrm>
                    <a:off x="3156002" y="294370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3" name="Oval 162">
                    <a:extLst>
                      <a:ext uri="{FF2B5EF4-FFF2-40B4-BE49-F238E27FC236}">
                        <a16:creationId xmlns:a16="http://schemas.microsoft.com/office/drawing/2014/main" id="{8F65ACF7-EC61-420C-B2D2-30100A7CEDA0}"/>
                      </a:ext>
                    </a:extLst>
                  </p:cNvPr>
                  <p:cNvSpPr/>
                  <p:nvPr/>
                </p:nvSpPr>
                <p:spPr>
                  <a:xfrm>
                    <a:off x="3227321" y="285820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4" name="Oval 163">
                    <a:extLst>
                      <a:ext uri="{FF2B5EF4-FFF2-40B4-BE49-F238E27FC236}">
                        <a16:creationId xmlns:a16="http://schemas.microsoft.com/office/drawing/2014/main" id="{54F908EA-33A5-4F15-AFD8-6AED62FB8166}"/>
                      </a:ext>
                    </a:extLst>
                  </p:cNvPr>
                  <p:cNvSpPr/>
                  <p:nvPr/>
                </p:nvSpPr>
                <p:spPr>
                  <a:xfrm>
                    <a:off x="3392384" y="2723708"/>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5" name="Oval 164">
                    <a:extLst>
                      <a:ext uri="{FF2B5EF4-FFF2-40B4-BE49-F238E27FC236}">
                        <a16:creationId xmlns:a16="http://schemas.microsoft.com/office/drawing/2014/main" id="{C5E232CC-928E-4863-9EDA-B8826B437580}"/>
                      </a:ext>
                    </a:extLst>
                  </p:cNvPr>
                  <p:cNvSpPr/>
                  <p:nvPr/>
                </p:nvSpPr>
                <p:spPr>
                  <a:xfrm>
                    <a:off x="3130234" y="2525486"/>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sp>
                <p:nvSpPr>
                  <p:cNvPr id="166" name="Oval 165">
                    <a:extLst>
                      <a:ext uri="{FF2B5EF4-FFF2-40B4-BE49-F238E27FC236}">
                        <a16:creationId xmlns:a16="http://schemas.microsoft.com/office/drawing/2014/main" id="{A8A70B3C-5361-4045-BA51-6CB8E5BB8E2B}"/>
                      </a:ext>
                    </a:extLst>
                  </p:cNvPr>
                  <p:cNvSpPr/>
                  <p:nvPr/>
                </p:nvSpPr>
                <p:spPr>
                  <a:xfrm>
                    <a:off x="2845935" y="2843244"/>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67" name="Oval 166">
                    <a:extLst>
                      <a:ext uri="{FF2B5EF4-FFF2-40B4-BE49-F238E27FC236}">
                        <a16:creationId xmlns:a16="http://schemas.microsoft.com/office/drawing/2014/main" id="{6968BC1C-CAAF-4AA3-8EE1-799A05AF497E}"/>
                      </a:ext>
                    </a:extLst>
                  </p:cNvPr>
                  <p:cNvSpPr/>
                  <p:nvPr/>
                </p:nvSpPr>
                <p:spPr>
                  <a:xfrm>
                    <a:off x="2940036" y="2699115"/>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68" name="Oval 167">
                    <a:extLst>
                      <a:ext uri="{FF2B5EF4-FFF2-40B4-BE49-F238E27FC236}">
                        <a16:creationId xmlns:a16="http://schemas.microsoft.com/office/drawing/2014/main" id="{0F1A95A8-5FA3-4818-BB55-4379361B202B}"/>
                      </a:ext>
                    </a:extLst>
                  </p:cNvPr>
                  <p:cNvSpPr/>
                  <p:nvPr/>
                </p:nvSpPr>
                <p:spPr>
                  <a:xfrm>
                    <a:off x="3020921" y="261037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69" name="Oval 168">
                    <a:extLst>
                      <a:ext uri="{FF2B5EF4-FFF2-40B4-BE49-F238E27FC236}">
                        <a16:creationId xmlns:a16="http://schemas.microsoft.com/office/drawing/2014/main" id="{80BBAACB-A6AC-4775-AE8C-CF1DFB39962E}"/>
                      </a:ext>
                    </a:extLst>
                  </p:cNvPr>
                  <p:cNvSpPr/>
                  <p:nvPr/>
                </p:nvSpPr>
                <p:spPr>
                  <a:xfrm>
                    <a:off x="3241268" y="2428640"/>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70" name="Oval 169">
                    <a:extLst>
                      <a:ext uri="{FF2B5EF4-FFF2-40B4-BE49-F238E27FC236}">
                        <a16:creationId xmlns:a16="http://schemas.microsoft.com/office/drawing/2014/main" id="{FAF3845F-AA0D-472B-AC8B-F920F2A2D709}"/>
                      </a:ext>
                    </a:extLst>
                  </p:cNvPr>
                  <p:cNvSpPr/>
                  <p:nvPr/>
                </p:nvSpPr>
                <p:spPr>
                  <a:xfrm>
                    <a:off x="3388034" y="2367478"/>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71" name="Oval 170">
                    <a:extLst>
                      <a:ext uri="{FF2B5EF4-FFF2-40B4-BE49-F238E27FC236}">
                        <a16:creationId xmlns:a16="http://schemas.microsoft.com/office/drawing/2014/main" id="{B0B391A3-3A6E-4AF6-8B55-7BD8218AFBBB}"/>
                      </a:ext>
                    </a:extLst>
                  </p:cNvPr>
                  <p:cNvSpPr/>
                  <p:nvPr/>
                </p:nvSpPr>
                <p:spPr>
                  <a:xfrm>
                    <a:off x="3589170" y="2630717"/>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172" name="Oval 171">
                    <a:extLst>
                      <a:ext uri="{FF2B5EF4-FFF2-40B4-BE49-F238E27FC236}">
                        <a16:creationId xmlns:a16="http://schemas.microsoft.com/office/drawing/2014/main" id="{CB2E3AF9-E652-4F83-8E92-E15627D9C2E5}"/>
                      </a:ext>
                    </a:extLst>
                  </p:cNvPr>
                  <p:cNvSpPr/>
                  <p:nvPr/>
                </p:nvSpPr>
                <p:spPr>
                  <a:xfrm>
                    <a:off x="3524102" y="2315119"/>
                    <a:ext cx="118099" cy="1180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82" name="Group 81">
                  <a:extLst>
                    <a:ext uri="{FF2B5EF4-FFF2-40B4-BE49-F238E27FC236}">
                      <a16:creationId xmlns:a16="http://schemas.microsoft.com/office/drawing/2014/main" id="{965BC503-2920-4619-B6DC-AC725120D549}"/>
                    </a:ext>
                  </a:extLst>
                </p:cNvPr>
                <p:cNvGrpSpPr/>
                <p:nvPr/>
              </p:nvGrpSpPr>
              <p:grpSpPr>
                <a:xfrm>
                  <a:off x="6919360" y="5127833"/>
                  <a:ext cx="1269019" cy="263197"/>
                  <a:chOff x="6919360" y="5187662"/>
                  <a:chExt cx="1269019" cy="263197"/>
                </a:xfrm>
              </p:grpSpPr>
              <p:grpSp>
                <p:nvGrpSpPr>
                  <p:cNvPr id="83" name="Group 82">
                    <a:extLst>
                      <a:ext uri="{FF2B5EF4-FFF2-40B4-BE49-F238E27FC236}">
                        <a16:creationId xmlns:a16="http://schemas.microsoft.com/office/drawing/2014/main" id="{ACA8388D-FABC-44EF-B4D5-024F3A377A15}"/>
                      </a:ext>
                    </a:extLst>
                  </p:cNvPr>
                  <p:cNvGrpSpPr/>
                  <p:nvPr/>
                </p:nvGrpSpPr>
                <p:grpSpPr>
                  <a:xfrm>
                    <a:off x="6919360" y="5292817"/>
                    <a:ext cx="242840" cy="66689"/>
                    <a:chOff x="3271855" y="4395823"/>
                    <a:chExt cx="284019" cy="77998"/>
                  </a:xfrm>
                </p:grpSpPr>
                <p:cxnSp>
                  <p:nvCxnSpPr>
                    <p:cNvPr id="85" name="Straight Connector 84">
                      <a:extLst>
                        <a:ext uri="{FF2B5EF4-FFF2-40B4-BE49-F238E27FC236}">
                          <a16:creationId xmlns:a16="http://schemas.microsoft.com/office/drawing/2014/main" id="{0FF09881-2641-40C8-A69E-683EB9312008}"/>
                        </a:ext>
                      </a:extLst>
                    </p:cNvPr>
                    <p:cNvCxnSpPr>
                      <a:cxnSpLocks/>
                    </p:cNvCxnSpPr>
                    <p:nvPr/>
                  </p:nvCxnSpPr>
                  <p:spPr>
                    <a:xfrm>
                      <a:off x="3271855" y="4434822"/>
                      <a:ext cx="284019" cy="0"/>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DD82DDD1-A48C-4CA4-8C42-1247CA1D382A}"/>
                        </a:ext>
                      </a:extLst>
                    </p:cNvPr>
                    <p:cNvSpPr/>
                    <p:nvPr/>
                  </p:nvSpPr>
                  <p:spPr>
                    <a:xfrm>
                      <a:off x="3374865" y="4395823"/>
                      <a:ext cx="77998" cy="7799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66"/>
                    </a:p>
                  </p:txBody>
                </p:sp>
              </p:grpSp>
              <p:sp>
                <p:nvSpPr>
                  <p:cNvPr id="84" name="Rectangle 83">
                    <a:extLst>
                      <a:ext uri="{FF2B5EF4-FFF2-40B4-BE49-F238E27FC236}">
                        <a16:creationId xmlns:a16="http://schemas.microsoft.com/office/drawing/2014/main" id="{7CED1F5D-6679-46C2-A96B-BCE82D7AF400}"/>
                      </a:ext>
                    </a:extLst>
                  </p:cNvPr>
                  <p:cNvSpPr/>
                  <p:nvPr/>
                </p:nvSpPr>
                <p:spPr>
                  <a:xfrm>
                    <a:off x="7177040" y="5187662"/>
                    <a:ext cx="1011339" cy="263197"/>
                  </a:xfrm>
                  <a:prstGeom prst="rect">
                    <a:avLst/>
                  </a:prstGeom>
                </p:spPr>
                <p:txBody>
                  <a:bodyPr wrap="none">
                    <a:spAutoFit/>
                  </a:bodyPr>
                  <a:lstStyle/>
                  <a:p>
                    <a:r>
                      <a:rPr lang="en-US" sz="2178" b="1">
                        <a:latin typeface="Arial" panose="020B0604020202020204" pitchFamily="34" charset="0"/>
                        <a:ea typeface="DengXian" panose="02010600030101010101" pitchFamily="2" charset="-122"/>
                        <a:cs typeface="Arial" panose="020B0604020202020204" pitchFamily="34" charset="0"/>
                      </a:rPr>
                      <a:t>CH:PC</a:t>
                    </a:r>
                    <a:r>
                      <a:rPr lang="en-US" sz="2178" b="1" baseline="-25000">
                        <a:latin typeface="Arial" panose="020B0604020202020204" pitchFamily="34" charset="0"/>
                        <a:ea typeface="DengXian" panose="02010600030101010101" pitchFamily="2" charset="-122"/>
                        <a:cs typeface="Arial" panose="020B0604020202020204" pitchFamily="34" charset="0"/>
                      </a:rPr>
                      <a:t>(10:1)</a:t>
                    </a:r>
                    <a:endParaRPr lang="en-US" sz="2178" b="1" baseline="-25000">
                      <a:latin typeface="Arial" panose="020B0604020202020204" pitchFamily="34" charset="0"/>
                      <a:cs typeface="Arial" panose="020B0604020202020204" pitchFamily="34" charset="0"/>
                    </a:endParaRPr>
                  </a:p>
                </p:txBody>
              </p:sp>
            </p:grpSp>
          </p:grpSp>
        </p:grpSp>
        <p:pic>
          <p:nvPicPr>
            <p:cNvPr id="69" name="Picture 68">
              <a:extLst>
                <a:ext uri="{FF2B5EF4-FFF2-40B4-BE49-F238E27FC236}">
                  <a16:creationId xmlns:a16="http://schemas.microsoft.com/office/drawing/2014/main" id="{3776D740-076C-4B6C-B37B-FF7C77875D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144365" y="2588912"/>
              <a:ext cx="3821781" cy="5099473"/>
            </a:xfrm>
            <a:prstGeom prst="rect">
              <a:avLst/>
            </a:prstGeom>
          </p:spPr>
        </p:pic>
      </p:grpSp>
      <p:sp>
        <p:nvSpPr>
          <p:cNvPr id="70" name="TextBox 7">
            <a:extLst>
              <a:ext uri="{FF2B5EF4-FFF2-40B4-BE49-F238E27FC236}">
                <a16:creationId xmlns:a16="http://schemas.microsoft.com/office/drawing/2014/main" id="{C22379A5-8B00-4F3B-97C6-1E68FCD2FE16}"/>
              </a:ext>
            </a:extLst>
          </p:cNvPr>
          <p:cNvSpPr txBox="1"/>
          <p:nvPr/>
        </p:nvSpPr>
        <p:spPr>
          <a:xfrm>
            <a:off x="20151469" y="-1892695"/>
            <a:ext cx="736135" cy="485050"/>
          </a:xfrm>
          <a:prstGeom prst="rect">
            <a:avLst/>
          </a:prstGeom>
          <a:noFill/>
        </p:spPr>
        <p:txBody>
          <a:bodyPr wrap="square" rtlCol="0">
            <a:noAutofit/>
          </a:bodyPr>
          <a:lstStyle/>
          <a:p>
            <a:pPr>
              <a:lnSpc>
                <a:spcPct val="107000"/>
              </a:lnSpc>
              <a:spcAft>
                <a:spcPts val="623"/>
              </a:spcAft>
            </a:pPr>
            <a:r>
              <a:rPr lang="en-US" sz="1867" b="1">
                <a:solidFill>
                  <a:srgbClr val="000000"/>
                </a:solidFill>
                <a:latin typeface="Arial" panose="020B0604020202020204" pitchFamily="34" charset="0"/>
                <a:ea typeface="DengXian" panose="02010600030101010101" pitchFamily="2" charset="-122"/>
                <a:cs typeface="Times New Roman" panose="02020603050405020304" pitchFamily="18" charset="0"/>
              </a:rPr>
              <a:t>a)</a:t>
            </a:r>
            <a:endParaRPr lang="en-US" sz="1867">
              <a:latin typeface="Calibri" panose="020F0502020204030204" pitchFamily="34" charset="0"/>
              <a:ea typeface="DengXian" panose="02010600030101010101" pitchFamily="2" charset="-122"/>
              <a:cs typeface="Times New Roman" panose="02020603050405020304" pitchFamily="18" charset="0"/>
            </a:endParaRPr>
          </a:p>
        </p:txBody>
      </p:sp>
      <p:sp>
        <p:nvSpPr>
          <p:cNvPr id="71" name="TextBox 7">
            <a:extLst>
              <a:ext uri="{FF2B5EF4-FFF2-40B4-BE49-F238E27FC236}">
                <a16:creationId xmlns:a16="http://schemas.microsoft.com/office/drawing/2014/main" id="{73523901-34A3-4A35-B567-E2A11E60BE44}"/>
              </a:ext>
            </a:extLst>
          </p:cNvPr>
          <p:cNvSpPr txBox="1"/>
          <p:nvPr/>
        </p:nvSpPr>
        <p:spPr>
          <a:xfrm>
            <a:off x="25730623" y="-1892695"/>
            <a:ext cx="736135" cy="485050"/>
          </a:xfrm>
          <a:prstGeom prst="rect">
            <a:avLst/>
          </a:prstGeom>
          <a:noFill/>
        </p:spPr>
        <p:txBody>
          <a:bodyPr wrap="square" rtlCol="0">
            <a:noAutofit/>
          </a:bodyPr>
          <a:lstStyle/>
          <a:p>
            <a:pPr>
              <a:lnSpc>
                <a:spcPct val="107000"/>
              </a:lnSpc>
              <a:spcAft>
                <a:spcPts val="623"/>
              </a:spcAft>
            </a:pPr>
            <a:r>
              <a:rPr lang="en-US" sz="1867" b="1">
                <a:solidFill>
                  <a:srgbClr val="000000"/>
                </a:solidFill>
                <a:latin typeface="Arial" panose="020B0604020202020204" pitchFamily="34" charset="0"/>
                <a:ea typeface="DengXian" panose="02010600030101010101" pitchFamily="2" charset="-122"/>
                <a:cs typeface="Times New Roman" panose="02020603050405020304" pitchFamily="18" charset="0"/>
              </a:rPr>
              <a:t>b)</a:t>
            </a:r>
            <a:endParaRPr lang="en-US" sz="1867">
              <a:latin typeface="Calibri" panose="020F0502020204030204" pitchFamily="34" charset="0"/>
              <a:ea typeface="DengXia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86B87CB4-A05B-425F-83BD-1060A505A090}"/>
                  </a:ext>
                </a:extLst>
              </p:cNvPr>
              <p:cNvSpPr txBox="1"/>
              <p:nvPr/>
            </p:nvSpPr>
            <p:spPr>
              <a:xfrm>
                <a:off x="19807481" y="3042587"/>
                <a:ext cx="9956087" cy="2217467"/>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membrane capacitance: CH:PC</a:t>
                </a:r>
                <a:r>
                  <a:rPr lang="en-US" sz="1867" baseline="-25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(1:10) </a:t>
                </a:r>
                <a:r>
                  <a:rPr lang="en-US" altLang="zh-CN"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3.14×10</a:t>
                </a:r>
                <a:r>
                  <a:rPr lang="en-US" sz="1867" baseline="30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-17</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 ; CH:PC</a:t>
                </a:r>
                <a:r>
                  <a:rPr lang="en-US" sz="1867" baseline="-25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(10:1)</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altLang="zh-CN"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4.19×10</a:t>
                </a:r>
                <a:r>
                  <a:rPr lang="en-US" sz="1867" baseline="30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-17</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a:t>
                </a: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Higher opacity magnitude was observed in the liposomes with </a:t>
                </a:r>
                <a:r>
                  <a:rPr lang="en-US" altLang="zh-CN"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higher membrane capacitance </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CH:PC</a:t>
                </a:r>
                <a:r>
                  <a:rPr lang="en-US" sz="1867" baseline="-25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(10:1)</a:t>
                </a: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Equivalent circuit developed by Foster and Schwan: </a:t>
                </a:r>
                <a:r>
                  <a:rPr lang="en-US" sz="1867" i="1" u="sng"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amplitude of the impedance </a:t>
                </a:r>
                <a14:m>
                  <m:oMath xmlns:m="http://schemas.openxmlformats.org/officeDocument/2006/math">
                    <m:r>
                      <a:rPr lang="en-US" sz="1867" i="1" u="sng">
                        <a:solidFill>
                          <a:schemeClr val="tx1">
                            <a:lumMod val="65000"/>
                            <a:lumOff val="35000"/>
                          </a:schemeClr>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1867" i="1" u="sng"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capacitance of the membrane</a:t>
                </a:r>
              </a:p>
              <a:p>
                <a:pPr marL="266693" indent="-266693" algn="just">
                  <a:lnSpc>
                    <a:spcPts val="2800"/>
                  </a:lnSpc>
                  <a:buFont typeface="Arial" panose="020B0604020202020204" pitchFamily="34" charset="0"/>
                  <a:buChar char="•"/>
                </a:pPr>
                <a:endPar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381" name="TextBox 380">
                <a:extLst>
                  <a:ext uri="{FF2B5EF4-FFF2-40B4-BE49-F238E27FC236}">
                    <a16:creationId xmlns:a16="http://schemas.microsoft.com/office/drawing/2014/main" id="{86B87CB4-A05B-425F-83BD-1060A505A090}"/>
                  </a:ext>
                </a:extLst>
              </p:cNvPr>
              <p:cNvSpPr txBox="1">
                <a:spLocks noRot="1" noChangeAspect="1" noMove="1" noResize="1" noEditPoints="1" noAdjustHandles="1" noChangeArrowheads="1" noChangeShapeType="1" noTextEdit="1"/>
              </p:cNvSpPr>
              <p:nvPr/>
            </p:nvSpPr>
            <p:spPr>
              <a:xfrm>
                <a:off x="19807481" y="3042587"/>
                <a:ext cx="9956087" cy="2217467"/>
              </a:xfrm>
              <a:prstGeom prst="rect">
                <a:avLst/>
              </a:prstGeom>
              <a:blipFill>
                <a:blip r:embed="rId12"/>
                <a:stretch>
                  <a:fillRect l="-510" r="-38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ECBD3D89-8A3E-431E-AE38-251F8A12AAC0}"/>
              </a:ext>
            </a:extLst>
          </p:cNvPr>
          <p:cNvGrpSpPr/>
          <p:nvPr/>
        </p:nvGrpSpPr>
        <p:grpSpPr>
          <a:xfrm>
            <a:off x="19807479" y="18100924"/>
            <a:ext cx="9978232" cy="3081729"/>
            <a:chOff x="29777501" y="28579504"/>
            <a:chExt cx="12829154" cy="3962224"/>
          </a:xfrm>
        </p:grpSpPr>
        <p:grpSp>
          <p:nvGrpSpPr>
            <p:cNvPr id="79" name="Group 78">
              <a:extLst>
                <a:ext uri="{FF2B5EF4-FFF2-40B4-BE49-F238E27FC236}">
                  <a16:creationId xmlns:a16="http://schemas.microsoft.com/office/drawing/2014/main" id="{6DFA5DA8-50E5-41E0-BD42-763091E44D2B}"/>
                </a:ext>
              </a:extLst>
            </p:cNvPr>
            <p:cNvGrpSpPr/>
            <p:nvPr/>
          </p:nvGrpSpPr>
          <p:grpSpPr>
            <a:xfrm>
              <a:off x="29777501" y="28579504"/>
              <a:ext cx="12800683" cy="783484"/>
              <a:chOff x="1169318" y="7366813"/>
              <a:chExt cx="12800682" cy="783484"/>
            </a:xfrm>
          </p:grpSpPr>
          <p:sp>
            <p:nvSpPr>
              <p:cNvPr id="80" name="Rectangle: Rounded Corners 79">
                <a:extLst>
                  <a:ext uri="{FF2B5EF4-FFF2-40B4-BE49-F238E27FC236}">
                    <a16:creationId xmlns:a16="http://schemas.microsoft.com/office/drawing/2014/main" id="{D512A597-C5DF-4D6C-A6C7-318221E97617}"/>
                  </a:ext>
                </a:extLst>
              </p:cNvPr>
              <p:cNvSpPr/>
              <p:nvPr/>
            </p:nvSpPr>
            <p:spPr>
              <a:xfrm>
                <a:off x="1169318" y="736681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81" name="TextBox 80">
                <a:extLst>
                  <a:ext uri="{FF2B5EF4-FFF2-40B4-BE49-F238E27FC236}">
                    <a16:creationId xmlns:a16="http://schemas.microsoft.com/office/drawing/2014/main" id="{8ACEB720-4BDA-4237-BF86-542341620098}"/>
                  </a:ext>
                </a:extLst>
              </p:cNvPr>
              <p:cNvSpPr txBox="1"/>
              <p:nvPr/>
            </p:nvSpPr>
            <p:spPr>
              <a:xfrm>
                <a:off x="2997659" y="7435390"/>
                <a:ext cx="9143999" cy="672712"/>
              </a:xfrm>
              <a:prstGeom prst="rect">
                <a:avLst/>
              </a:prstGeom>
              <a:noFill/>
            </p:spPr>
            <p:txBody>
              <a:bodyPr wrap="square" rtlCol="0">
                <a:spAutoFit/>
              </a:bodyPr>
              <a:lstStyle>
                <a:defPPr>
                  <a:defRPr kern="1200" smtId="4294967295"/>
                </a:defPPr>
              </a:lstStyle>
              <a:p>
                <a:pPr algn="ctr"/>
                <a:r>
                  <a:rPr lang="en-US" sz="2800" b="1" u="sng">
                    <a:solidFill>
                      <a:schemeClr val="bg1"/>
                    </a:solidFill>
                    <a:latin typeface="Montserrat Extra Bold" panose="00000900000000000000" pitchFamily="50" charset="0"/>
                  </a:rPr>
                  <a:t>REFERENCES</a:t>
                </a:r>
              </a:p>
            </p:txBody>
          </p:sp>
        </p:grpSp>
        <p:sp>
          <p:nvSpPr>
            <p:cNvPr id="388" name="TextBox 387">
              <a:extLst>
                <a:ext uri="{FF2B5EF4-FFF2-40B4-BE49-F238E27FC236}">
                  <a16:creationId xmlns:a16="http://schemas.microsoft.com/office/drawing/2014/main" id="{487FDFEE-985E-44AB-87CF-AA38381FE1DF}"/>
                </a:ext>
              </a:extLst>
            </p:cNvPr>
            <p:cNvSpPr txBox="1"/>
            <p:nvPr/>
          </p:nvSpPr>
          <p:spPr>
            <a:xfrm>
              <a:off x="29805974" y="29467698"/>
              <a:ext cx="12800681" cy="3074030"/>
            </a:xfrm>
            <a:prstGeom prst="rect">
              <a:avLst/>
            </a:prstGeom>
            <a:noFill/>
          </p:spPr>
          <p:txBody>
            <a:bodyPr wrap="square" rtlCol="0">
              <a:spAutoFit/>
            </a:bodyPr>
            <a:lstStyle>
              <a:defPPr>
                <a:defRPr kern="1200" smtId="4294967295"/>
              </a:defPPr>
            </a:lstStyle>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[1] L. Shi, D. </a:t>
              </a:r>
              <a:r>
                <a:rPr lang="en-US" sz="1867"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Kuhnell</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V. Borra, S. Langevin, T. Nakamura, </a:t>
              </a:r>
              <a:r>
                <a:rPr lang="en-US" sz="1867">
                  <a:solidFill>
                    <a:schemeClr val="tx1">
                      <a:lumMod val="65000"/>
                      <a:lumOff val="35000"/>
                    </a:schemeClr>
                  </a:solidFill>
                  <a:latin typeface="Domine" panose="02040503040403060204" pitchFamily="18" charset="0"/>
                </a:rPr>
                <a:t>and L. </a:t>
              </a:r>
              <a:r>
                <a:rPr lang="en-US" sz="1867" err="1">
                  <a:solidFill>
                    <a:schemeClr val="tx1">
                      <a:lumMod val="65000"/>
                      <a:lumOff val="35000"/>
                    </a:schemeClr>
                  </a:solidFill>
                  <a:latin typeface="Domine" panose="02040503040403060204" pitchFamily="18" charset="0"/>
                </a:rPr>
                <a:t>Esfandiari</a:t>
              </a:r>
              <a:r>
                <a:rPr lang="en-US" sz="1867" i="1">
                  <a:solidFill>
                    <a:schemeClr val="tx1">
                      <a:lumMod val="65000"/>
                      <a:lumOff val="35000"/>
                    </a:schemeClr>
                  </a:solidFill>
                  <a:latin typeface="Domine" panose="02040503040403060204" pitchFamily="18" charset="0"/>
                </a:rPr>
                <a:t>. Lab on a chip</a:t>
              </a:r>
              <a:r>
                <a:rPr lang="en-US" sz="1867">
                  <a:solidFill>
                    <a:schemeClr val="tx1">
                      <a:lumMod val="65000"/>
                      <a:lumOff val="35000"/>
                    </a:schemeClr>
                  </a:solidFill>
                  <a:latin typeface="Domine" panose="02040503040403060204" pitchFamily="18" charset="0"/>
                </a:rPr>
                <a:t> (2019). DOI: 10.1039/C9LC00902G</a:t>
              </a:r>
            </a:p>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[2] L. Shi, A. Rana and L. Esfandiari. </a:t>
              </a:r>
              <a:r>
                <a:rPr lang="en-US" sz="1867" i="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Scientific reports </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8.1 (2018): 6751. DOI: 10.1038/s41598-018-25026-2</a:t>
              </a:r>
            </a:p>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[3] A. Rana, Y. Zhang, and L. Esfandiari. </a:t>
              </a:r>
              <a:r>
                <a:rPr lang="en-US" sz="1867" i="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Analyst</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143.13 (2018): 2971-2991. DOI: 10.1039/C7AN01965C.</a:t>
              </a:r>
            </a:p>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[4]  T. Sun, and H. Morgan. </a:t>
              </a:r>
              <a:r>
                <a:rPr lang="en-US" sz="1867" i="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Microfluidics and </a:t>
              </a:r>
              <a:r>
                <a:rPr lang="en-US" sz="1867" i="1"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Nanofluidics</a:t>
              </a:r>
              <a:r>
                <a:rPr lang="en-US" sz="1867" i="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8.4 (2010): 423-443. DOI: M10.1007/s10404-010-0580-9.</a:t>
              </a:r>
            </a:p>
          </p:txBody>
        </p:sp>
      </p:grpSp>
      <p:pic>
        <p:nvPicPr>
          <p:cNvPr id="383" name="Picture 382">
            <a:extLst>
              <a:ext uri="{FF2B5EF4-FFF2-40B4-BE49-F238E27FC236}">
                <a16:creationId xmlns:a16="http://schemas.microsoft.com/office/drawing/2014/main" id="{6BCFF05D-B42B-4C45-B24F-DEFAB0F110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05388" y="6339230"/>
            <a:ext cx="3358441" cy="4044642"/>
          </a:xfrm>
          <a:prstGeom prst="rect">
            <a:avLst/>
          </a:prstGeom>
        </p:spPr>
      </p:pic>
      <p:pic>
        <p:nvPicPr>
          <p:cNvPr id="384" name="Picture 383">
            <a:extLst>
              <a:ext uri="{FF2B5EF4-FFF2-40B4-BE49-F238E27FC236}">
                <a16:creationId xmlns:a16="http://schemas.microsoft.com/office/drawing/2014/main" id="{A85D6434-C9B1-4335-B048-0178608A2C7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636" t="9427" r="12973" b="5705"/>
          <a:stretch/>
        </p:blipFill>
        <p:spPr>
          <a:xfrm>
            <a:off x="24695813" y="6253255"/>
            <a:ext cx="4544064" cy="4130615"/>
          </a:xfrm>
          <a:prstGeom prst="rect">
            <a:avLst/>
          </a:prstGeom>
        </p:spPr>
      </p:pic>
      <p:sp>
        <p:nvSpPr>
          <p:cNvPr id="385" name="TextBox 384">
            <a:extLst>
              <a:ext uri="{FF2B5EF4-FFF2-40B4-BE49-F238E27FC236}">
                <a16:creationId xmlns:a16="http://schemas.microsoft.com/office/drawing/2014/main" id="{5169E418-F7A5-4D3D-B58A-A154ABFAF314}"/>
              </a:ext>
            </a:extLst>
          </p:cNvPr>
          <p:cNvSpPr txBox="1"/>
          <p:nvPr/>
        </p:nvSpPr>
        <p:spPr>
          <a:xfrm>
            <a:off x="20370953" y="6150936"/>
            <a:ext cx="546642" cy="379656"/>
          </a:xfrm>
          <a:prstGeom prst="rect">
            <a:avLst/>
          </a:prstGeom>
          <a:noFill/>
        </p:spPr>
        <p:txBody>
          <a:bodyPr wrap="square" rtlCol="0">
            <a:spAutoFit/>
          </a:bodyPr>
          <a:lstStyle/>
          <a:p>
            <a:r>
              <a:rPr lang="en-US" sz="1867" b="1">
                <a:latin typeface="Arial" panose="020B0604020202020204" pitchFamily="34" charset="0"/>
                <a:cs typeface="Arial" panose="020B0604020202020204" pitchFamily="34" charset="0"/>
              </a:rPr>
              <a:t>a)</a:t>
            </a:r>
          </a:p>
        </p:txBody>
      </p:sp>
      <p:sp>
        <p:nvSpPr>
          <p:cNvPr id="386" name="TextBox 385">
            <a:extLst>
              <a:ext uri="{FF2B5EF4-FFF2-40B4-BE49-F238E27FC236}">
                <a16:creationId xmlns:a16="http://schemas.microsoft.com/office/drawing/2014/main" id="{A53885AE-A2AE-4874-BB14-7DBBD59A7D10}"/>
              </a:ext>
            </a:extLst>
          </p:cNvPr>
          <p:cNvSpPr txBox="1"/>
          <p:nvPr/>
        </p:nvSpPr>
        <p:spPr>
          <a:xfrm>
            <a:off x="24403348" y="6150936"/>
            <a:ext cx="546642" cy="379656"/>
          </a:xfrm>
          <a:prstGeom prst="rect">
            <a:avLst/>
          </a:prstGeom>
          <a:noFill/>
        </p:spPr>
        <p:txBody>
          <a:bodyPr wrap="square" rtlCol="0">
            <a:spAutoFit/>
          </a:bodyPr>
          <a:lstStyle/>
          <a:p>
            <a:r>
              <a:rPr lang="en-US" sz="1867" b="1">
                <a:latin typeface="Arial" panose="020B0604020202020204" pitchFamily="34" charset="0"/>
                <a:cs typeface="Arial" panose="020B0604020202020204" pitchFamily="34" charset="0"/>
              </a:rPr>
              <a:t>b)</a:t>
            </a:r>
          </a:p>
        </p:txBody>
      </p:sp>
      <p:sp>
        <p:nvSpPr>
          <p:cNvPr id="387" name="TextBox 386">
            <a:extLst>
              <a:ext uri="{FF2B5EF4-FFF2-40B4-BE49-F238E27FC236}">
                <a16:creationId xmlns:a16="http://schemas.microsoft.com/office/drawing/2014/main" id="{B1B4B848-01DD-40E9-A2EA-499D07811F43}"/>
              </a:ext>
            </a:extLst>
          </p:cNvPr>
          <p:cNvSpPr txBox="1"/>
          <p:nvPr/>
        </p:nvSpPr>
        <p:spPr>
          <a:xfrm>
            <a:off x="19857350" y="5726110"/>
            <a:ext cx="9956087" cy="379656"/>
          </a:xfrm>
          <a:prstGeom prst="rect">
            <a:avLst/>
          </a:prstGeom>
          <a:noFill/>
        </p:spPr>
        <p:txBody>
          <a:bodyPr wrap="square" rtlCol="0">
            <a:spAutoFit/>
          </a:bodyPr>
          <a:lstStyle>
            <a:defPPr>
              <a:defRPr kern="1200" smtId="4294967295"/>
            </a:defPPr>
          </a:lstStyle>
          <a:p>
            <a:pPr algn="ctr">
              <a:spcBef>
                <a:spcPts val="623"/>
              </a:spcBef>
            </a:pPr>
            <a:r>
              <a:rPr lang="en-US" sz="1867" b="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Characterization of exosomes from different origins </a:t>
            </a:r>
          </a:p>
        </p:txBody>
      </p:sp>
      <p:sp>
        <p:nvSpPr>
          <p:cNvPr id="391" name="TextBox 390">
            <a:extLst>
              <a:ext uri="{FF2B5EF4-FFF2-40B4-BE49-F238E27FC236}">
                <a16:creationId xmlns:a16="http://schemas.microsoft.com/office/drawing/2014/main" id="{CA9296A2-AA99-4D9F-91C2-02E674A51D3A}"/>
              </a:ext>
            </a:extLst>
          </p:cNvPr>
          <p:cNvSpPr txBox="1"/>
          <p:nvPr/>
        </p:nvSpPr>
        <p:spPr>
          <a:xfrm>
            <a:off x="19807481" y="10605044"/>
            <a:ext cx="9956087" cy="1499321"/>
          </a:xfrm>
          <a:prstGeom prst="rect">
            <a:avLst/>
          </a:prstGeom>
          <a:noFill/>
        </p:spPr>
        <p:txBody>
          <a:bodyPr wrap="square" rtlCol="0" anchor="t">
            <a:spAutoFit/>
          </a:bodyPr>
          <a:lstStyle>
            <a:defPPr>
              <a:defRPr kern="1200" smtId="4294967295"/>
            </a:defPPr>
          </a:lstStyle>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The opacity of exosomes cultured in PA  was lower than PA+GW mixture.</a:t>
            </a: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Exosomes from PA-treated hepatocytes displayed increased membrane proteins, resulting in lower membrane capacitance.</a:t>
            </a: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a:ea typeface="Open Sans" panose="020B0606030504020204" pitchFamily="34" charset="0"/>
                <a:cs typeface="Open Sans" panose="020B0606030504020204" pitchFamily="34" charset="0"/>
              </a:rPr>
              <a:t>GW4869 as inhibitor inhabited the biosynthesis and reduced the effect of PA.</a:t>
            </a:r>
          </a:p>
        </p:txBody>
      </p:sp>
      <p:sp>
        <p:nvSpPr>
          <p:cNvPr id="6" name="Rectangle 5">
            <a:extLst>
              <a:ext uri="{FF2B5EF4-FFF2-40B4-BE49-F238E27FC236}">
                <a16:creationId xmlns:a16="http://schemas.microsoft.com/office/drawing/2014/main" id="{24F5AA82-D4B9-4C48-BDFC-B134D391AB99}"/>
              </a:ext>
            </a:extLst>
          </p:cNvPr>
          <p:cNvSpPr/>
          <p:nvPr/>
        </p:nvSpPr>
        <p:spPr>
          <a:xfrm>
            <a:off x="-2285998" y="13835493"/>
            <a:ext cx="9958242" cy="422103"/>
          </a:xfrm>
          <a:prstGeom prst="rect">
            <a:avLst/>
          </a:prstGeom>
        </p:spPr>
        <p:txBody>
          <a:bodyPr wrap="square">
            <a:spAutoFit/>
          </a:bodyPr>
          <a:lstStyle/>
          <a:p>
            <a:pPr marL="444466" indent="-444466" algn="just">
              <a:lnSpc>
                <a:spcPts val="2800"/>
              </a:lnSpc>
              <a:spcBef>
                <a:spcPts val="623"/>
              </a:spcBef>
              <a:buFont typeface="Arial" panose="020B0604020202020204" pitchFamily="34" charset="0"/>
              <a:buChar char="•"/>
            </a:pPr>
            <a:r>
              <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DEP</a:t>
            </a: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392" name="Rectangle 391">
                <a:extLst>
                  <a:ext uri="{FF2B5EF4-FFF2-40B4-BE49-F238E27FC236}">
                    <a16:creationId xmlns:a16="http://schemas.microsoft.com/office/drawing/2014/main" id="{6BC8010D-7D9B-DC46-8482-133E87D49FF5}"/>
                  </a:ext>
                </a:extLst>
              </p:cNvPr>
              <p:cNvSpPr/>
              <p:nvPr/>
            </p:nvSpPr>
            <p:spPr>
              <a:xfrm>
                <a:off x="246559" y="13835493"/>
                <a:ext cx="4726997" cy="451406"/>
              </a:xfrm>
              <a:prstGeom prst="rect">
                <a:avLst/>
              </a:prstGeom>
            </p:spPr>
            <p:txBody>
              <a:bodyPr wrap="square">
                <a:spAutoFit/>
              </a:bodyPr>
              <a:ls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pPr>
                  <a:lnSpc>
                    <a:spcPts val="2800"/>
                  </a:lnSpc>
                </a:pPr>
                <a14:m>
                  <m:oMathPara xmlns:m="http://schemas.openxmlformats.org/officeDocument/2006/math">
                    <m:oMathParaPr>
                      <m:jc m:val="centerGroup"/>
                    </m:oMathParaPr>
                    <m:oMath xmlns:m="http://schemas.openxmlformats.org/officeDocument/2006/math">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𝐃𝐄𝐏</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𝟐</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𝛑</m:t>
                      </m:r>
                      <m:sSup>
                        <m:sSup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p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𝐫</m:t>
                          </m:r>
                        </m:e>
                        <m:sup>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𝟑</m:t>
                          </m:r>
                        </m:sup>
                      </m:sSup>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𝛆</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𝐑𝐞</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𝐟</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𝐂𝐌</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sSup>
                        <m:sSup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p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m:t>
                          </m:r>
                        </m:e>
                        <m:sup>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𝟐</m:t>
                          </m:r>
                        </m:sup>
                      </m:sSup>
                    </m:oMath>
                  </m:oMathPara>
                </a14:m>
                <a:endPar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392" name="Rectangle 391">
                <a:extLst>
                  <a:ext uri="{FF2B5EF4-FFF2-40B4-BE49-F238E27FC236}">
                    <a16:creationId xmlns:a16="http://schemas.microsoft.com/office/drawing/2014/main" id="{6BC8010D-7D9B-DC46-8482-133E87D49FF5}"/>
                  </a:ext>
                </a:extLst>
              </p:cNvPr>
              <p:cNvSpPr>
                <a:spLocks noRot="1" noChangeAspect="1" noMove="1" noResize="1" noEditPoints="1" noAdjustHandles="1" noChangeArrowheads="1" noChangeShapeType="1" noTextEdit="1"/>
              </p:cNvSpPr>
              <p:nvPr/>
            </p:nvSpPr>
            <p:spPr>
              <a:xfrm>
                <a:off x="246559" y="13835493"/>
                <a:ext cx="4726997" cy="451406"/>
              </a:xfrm>
              <a:prstGeom prst="rect">
                <a:avLst/>
              </a:prstGeom>
              <a:blipFill>
                <a:blip r:embed="rId15"/>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3" name="TextBox 107">
                <a:extLst>
                  <a:ext uri="{FF2B5EF4-FFF2-40B4-BE49-F238E27FC236}">
                    <a16:creationId xmlns:a16="http://schemas.microsoft.com/office/drawing/2014/main" id="{9B8142C5-782B-6745-A9BF-A6DC5BF61762}"/>
                  </a:ext>
                </a:extLst>
              </p:cNvPr>
              <p:cNvSpPr txBox="1"/>
              <p:nvPr/>
            </p:nvSpPr>
            <p:spPr>
              <a:xfrm>
                <a:off x="-2285997" y="14306764"/>
                <a:ext cx="9803066" cy="781176"/>
              </a:xfrm>
              <a:prstGeom prst="rect">
                <a:avLst/>
              </a:prstGeom>
              <a:noFill/>
            </p:spPr>
            <p:txBody>
              <a:bodyPr wrap="square" rtlCol="0">
                <a:spAutoFit/>
              </a:bodyPr>
              <a:ls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pPr algn="just">
                  <a:lnSpc>
                    <a:spcPts val="2800"/>
                  </a:lnSpc>
                </a:pP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𝐃𝐄𝐏</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dielectrophoretic force, r is the radius of the exosomes, </a:t>
                </a:r>
                <a14:m>
                  <m:oMath xmlns:m="http://schemas.openxmlformats.org/officeDocument/2006/math">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𝐑𝐞</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𝐟</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𝐂𝐌</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real part of Clausius-</a:t>
                </a:r>
                <a:r>
                  <a:rPr lang="en-US" sz="1867" err="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Mossotti</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factor, and defined as:</a:t>
                </a:r>
              </a:p>
            </p:txBody>
          </p:sp>
        </mc:Choice>
        <mc:Fallback xmlns="">
          <p:sp>
            <p:nvSpPr>
              <p:cNvPr id="393" name="TextBox 107">
                <a:extLst>
                  <a:ext uri="{FF2B5EF4-FFF2-40B4-BE49-F238E27FC236}">
                    <a16:creationId xmlns:a16="http://schemas.microsoft.com/office/drawing/2014/main" id="{9B8142C5-782B-6745-A9BF-A6DC5BF61762}"/>
                  </a:ext>
                </a:extLst>
              </p:cNvPr>
              <p:cNvSpPr txBox="1">
                <a:spLocks noRot="1" noChangeAspect="1" noMove="1" noResize="1" noEditPoints="1" noAdjustHandles="1" noChangeArrowheads="1" noChangeShapeType="1" noTextEdit="1"/>
              </p:cNvSpPr>
              <p:nvPr/>
            </p:nvSpPr>
            <p:spPr>
              <a:xfrm>
                <a:off x="-2285997" y="14306764"/>
                <a:ext cx="9803066" cy="781176"/>
              </a:xfrm>
              <a:prstGeom prst="rect">
                <a:avLst/>
              </a:prstGeom>
              <a:blipFill>
                <a:blip r:embed="rId16"/>
                <a:stretch>
                  <a:fillRect l="-389" r="-389" b="-11290"/>
                </a:stretch>
              </a:blipFill>
            </p:spPr>
            <p:txBody>
              <a:bodyPr/>
              <a:lstStyle/>
              <a:p>
                <a:r>
                  <a:rPr lang="en-US">
                    <a:noFill/>
                  </a:rPr>
                  <a:t> </a:t>
                </a:r>
              </a:p>
            </p:txBody>
          </p:sp>
        </mc:Fallback>
      </mc:AlternateContent>
      <p:sp>
        <p:nvSpPr>
          <p:cNvPr id="394" name="Rectangle 393">
            <a:extLst>
              <a:ext uri="{FF2B5EF4-FFF2-40B4-BE49-F238E27FC236}">
                <a16:creationId xmlns:a16="http://schemas.microsoft.com/office/drawing/2014/main" id="{729A7461-514C-7C4A-B58B-06428F61D86D}"/>
              </a:ext>
            </a:extLst>
          </p:cNvPr>
          <p:cNvSpPr/>
          <p:nvPr/>
        </p:nvSpPr>
        <p:spPr>
          <a:xfrm>
            <a:off x="-2285998" y="16173158"/>
            <a:ext cx="9958242" cy="422103"/>
          </a:xfrm>
          <a:prstGeom prst="rect">
            <a:avLst/>
          </a:prstGeom>
        </p:spPr>
        <p:txBody>
          <a:bodyPr wrap="square">
            <a:spAutoFit/>
          </a:bodyPr>
          <a:lstStyle/>
          <a:p>
            <a:pPr marL="444466" indent="-444466" algn="just">
              <a:lnSpc>
                <a:spcPts val="2800"/>
              </a:lnSpc>
              <a:spcBef>
                <a:spcPts val="623"/>
              </a:spcBef>
              <a:buFont typeface="Arial" panose="020B0604020202020204" pitchFamily="34" charset="0"/>
              <a:buChar char="•"/>
            </a:pPr>
            <a:r>
              <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EP</a:t>
            </a: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396" name="Rectangle 395">
                <a:extLst>
                  <a:ext uri="{FF2B5EF4-FFF2-40B4-BE49-F238E27FC236}">
                    <a16:creationId xmlns:a16="http://schemas.microsoft.com/office/drawing/2014/main" id="{BC4F294C-5CC8-2E4A-A0E0-1ED17874530E}"/>
                  </a:ext>
                </a:extLst>
              </p:cNvPr>
              <p:cNvSpPr/>
              <p:nvPr/>
            </p:nvSpPr>
            <p:spPr>
              <a:xfrm>
                <a:off x="1137959" y="16158521"/>
                <a:ext cx="2944202" cy="451406"/>
              </a:xfrm>
              <a:prstGeom prst="rect">
                <a:avLst/>
              </a:prstGeom>
            </p:spPr>
            <p:txBody>
              <a:bodyPr wrap="square">
                <a:spAutoFit/>
              </a:bodyPr>
              <a:lstStyle/>
              <a:p>
                <a:pPr>
                  <a:lnSpc>
                    <a:spcPts val="2800"/>
                  </a:lnSpc>
                </a:pPr>
                <a14:m>
                  <m:oMathPara xmlns:m="http://schemas.openxmlformats.org/officeDocument/2006/math">
                    <m:oMathParaPr>
                      <m:jc m:val="centerGroup"/>
                    </m:oMathParaPr>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𝐄𝐏</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𝟔</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𝛑𝛈</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𝐫</m:t>
                      </m:r>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𝐄𝐏</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m:t>
                      </m:r>
                    </m:oMath>
                  </m:oMathPara>
                </a14:m>
                <a:endPar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396" name="Rectangle 395">
                <a:extLst>
                  <a:ext uri="{FF2B5EF4-FFF2-40B4-BE49-F238E27FC236}">
                    <a16:creationId xmlns:a16="http://schemas.microsoft.com/office/drawing/2014/main" id="{BC4F294C-5CC8-2E4A-A0E0-1ED17874530E}"/>
                  </a:ext>
                </a:extLst>
              </p:cNvPr>
              <p:cNvSpPr>
                <a:spLocks noRot="1" noChangeAspect="1" noMove="1" noResize="1" noEditPoints="1" noAdjustHandles="1" noChangeArrowheads="1" noChangeShapeType="1" noTextEdit="1"/>
              </p:cNvSpPr>
              <p:nvPr/>
            </p:nvSpPr>
            <p:spPr>
              <a:xfrm>
                <a:off x="1137959" y="16158521"/>
                <a:ext cx="2944202" cy="451406"/>
              </a:xfrm>
              <a:prstGeom prst="rect">
                <a:avLst/>
              </a:prstGeom>
              <a:blipFill>
                <a:blip r:embed="rId17"/>
                <a:stretch>
                  <a:fillRect b="-2778"/>
                </a:stretch>
              </a:blipFill>
            </p:spPr>
            <p:txBody>
              <a:bodyPr/>
              <a:lstStyle/>
              <a:p>
                <a:r>
                  <a:rPr lang="en-US">
                    <a:noFill/>
                  </a:rPr>
                  <a:t> </a:t>
                </a:r>
              </a:p>
            </p:txBody>
          </p:sp>
        </mc:Fallback>
      </mc:AlternateContent>
      <p:sp>
        <p:nvSpPr>
          <p:cNvPr id="398" name="Rectangle 397">
            <a:extLst>
              <a:ext uri="{FF2B5EF4-FFF2-40B4-BE49-F238E27FC236}">
                <a16:creationId xmlns:a16="http://schemas.microsoft.com/office/drawing/2014/main" id="{D13F2D5D-6DD7-EC40-B840-4DA235913951}"/>
              </a:ext>
            </a:extLst>
          </p:cNvPr>
          <p:cNvSpPr/>
          <p:nvPr/>
        </p:nvSpPr>
        <p:spPr>
          <a:xfrm>
            <a:off x="-2285998" y="18919112"/>
            <a:ext cx="9958242" cy="422103"/>
          </a:xfrm>
          <a:prstGeom prst="rect">
            <a:avLst/>
          </a:prstGeom>
        </p:spPr>
        <p:txBody>
          <a:bodyPr wrap="square">
            <a:spAutoFit/>
          </a:bodyPr>
          <a:lstStyle/>
          <a:p>
            <a:pPr marL="444466" indent="-444466" algn="just">
              <a:lnSpc>
                <a:spcPts val="2800"/>
              </a:lnSpc>
              <a:spcBef>
                <a:spcPts val="623"/>
              </a:spcBef>
              <a:buFont typeface="Arial" panose="020B0604020202020204" pitchFamily="34" charset="0"/>
              <a:buChar char="•"/>
            </a:pPr>
            <a:r>
              <a:rPr lang="en-US"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EOF</a:t>
            </a: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77566AD-4D0A-164D-8882-DE58BF5ECE22}"/>
                  </a:ext>
                </a:extLst>
              </p:cNvPr>
              <p:cNvSpPr/>
              <p:nvPr/>
            </p:nvSpPr>
            <p:spPr>
              <a:xfrm>
                <a:off x="1525311" y="18904475"/>
                <a:ext cx="2206566" cy="451406"/>
              </a:xfrm>
              <a:prstGeom prst="rect">
                <a:avLst/>
              </a:prstGeom>
            </p:spPr>
            <p:txBody>
              <a:bodyPr wrap="none">
                <a:spAutoFit/>
              </a:bodyPr>
              <a:lstStyle/>
              <a:p>
                <a:pPr>
                  <a:lnSpc>
                    <a:spcPts val="2800"/>
                  </a:lnSpc>
                </a:pPr>
                <a14:m>
                  <m:oMathPara xmlns:m="http://schemas.openxmlformats.org/officeDocument/2006/math">
                    <m:oMathParaPr>
                      <m:jc m:val="centerGroup"/>
                    </m:oMathParaPr>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𝐄𝐎𝐅</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𝟔</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𝛑𝛈</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𝐫</m:t>
                      </m:r>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𝐄𝐎𝐅</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m:t>
                      </m:r>
                    </m:oMath>
                  </m:oMathPara>
                </a14:m>
                <a:endParaRPr lang="en-US" sz="1867" b="1"/>
              </a:p>
            </p:txBody>
          </p:sp>
        </mc:Choice>
        <mc:Fallback xmlns="">
          <p:sp>
            <p:nvSpPr>
              <p:cNvPr id="3" name="Rectangle 2">
                <a:extLst>
                  <a:ext uri="{FF2B5EF4-FFF2-40B4-BE49-F238E27FC236}">
                    <a16:creationId xmlns:a16="http://schemas.microsoft.com/office/drawing/2014/main" id="{E77566AD-4D0A-164D-8882-DE58BF5ECE22}"/>
                  </a:ext>
                </a:extLst>
              </p:cNvPr>
              <p:cNvSpPr>
                <a:spLocks noRot="1" noChangeAspect="1" noMove="1" noResize="1" noEditPoints="1" noAdjustHandles="1" noChangeArrowheads="1" noChangeShapeType="1" noTextEdit="1"/>
              </p:cNvSpPr>
              <p:nvPr/>
            </p:nvSpPr>
            <p:spPr>
              <a:xfrm>
                <a:off x="1525311" y="18904475"/>
                <a:ext cx="2206566" cy="451406"/>
              </a:xfrm>
              <a:prstGeom prst="rect">
                <a:avLst/>
              </a:prstGeom>
              <a:blipFill>
                <a:blip r:embed="rId18"/>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847D3FA-14AE-604C-B51C-7E8CA32486F4}"/>
                  </a:ext>
                </a:extLst>
              </p:cNvPr>
              <p:cNvSpPr/>
              <p:nvPr/>
            </p:nvSpPr>
            <p:spPr>
              <a:xfrm>
                <a:off x="-2285997" y="19451945"/>
                <a:ext cx="9803066" cy="422039"/>
              </a:xfrm>
              <a:prstGeom prst="rect">
                <a:avLst/>
              </a:prstGeom>
            </p:spPr>
            <p:txBody>
              <a:bodyPr wrap="square">
                <a:spAutoFit/>
              </a:bodyPr>
              <a:lstStyle/>
              <a:p>
                <a:pPr>
                  <a:lnSpc>
                    <a:spcPts val="2800"/>
                  </a:lnSpc>
                </a:pP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𝐄𝐎𝐅</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electroosmotic force,</a:t>
                </a:r>
                <a:r>
                  <a:rPr lang="en-US" altLang="zh-CN"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𝐄𝐎𝐅</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sub>
                    </m:sSub>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electroosmotic mobility and evaluated as:</a:t>
                </a:r>
              </a:p>
            </p:txBody>
          </p:sp>
        </mc:Choice>
        <mc:Fallback xmlns="">
          <p:sp>
            <p:nvSpPr>
              <p:cNvPr id="8" name="Rectangle 7">
                <a:extLst>
                  <a:ext uri="{FF2B5EF4-FFF2-40B4-BE49-F238E27FC236}">
                    <a16:creationId xmlns:a16="http://schemas.microsoft.com/office/drawing/2014/main" id="{8847D3FA-14AE-604C-B51C-7E8CA32486F4}"/>
                  </a:ext>
                </a:extLst>
              </p:cNvPr>
              <p:cNvSpPr>
                <a:spLocks noRot="1" noChangeAspect="1" noMove="1" noResize="1" noEditPoints="1" noAdjustHandles="1" noChangeArrowheads="1" noChangeShapeType="1" noTextEdit="1"/>
              </p:cNvSpPr>
              <p:nvPr/>
            </p:nvSpPr>
            <p:spPr>
              <a:xfrm>
                <a:off x="-2285997" y="19451945"/>
                <a:ext cx="9803066" cy="422039"/>
              </a:xfrm>
              <a:prstGeom prst="rect">
                <a:avLst/>
              </a:prstGeom>
              <a:blipFill>
                <a:blip r:embed="rId19"/>
                <a:stretch>
                  <a:fillRect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 name="TextBox 107">
                <a:extLst>
                  <a:ext uri="{FF2B5EF4-FFF2-40B4-BE49-F238E27FC236}">
                    <a16:creationId xmlns:a16="http://schemas.microsoft.com/office/drawing/2014/main" id="{9A4E4739-9FCF-A844-A093-0A3F8830D051}"/>
                  </a:ext>
                </a:extLst>
              </p:cNvPr>
              <p:cNvSpPr txBox="1"/>
              <p:nvPr/>
            </p:nvSpPr>
            <p:spPr>
              <a:xfrm>
                <a:off x="-2285997" y="16682738"/>
                <a:ext cx="9803066" cy="781111"/>
              </a:xfrm>
              <a:prstGeom prst="rect">
                <a:avLst/>
              </a:prstGeom>
              <a:noFill/>
            </p:spPr>
            <p:txBody>
              <a:bodyPr wrap="square" rtlCol="0">
                <a:spAutoFit/>
              </a:bodyPr>
              <a:ls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pPr algn="just">
                  <a:lnSpc>
                    <a:spcPts val="2800"/>
                  </a:lnSpc>
                </a:pP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𝐅</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𝐄𝐏</m:t>
                        </m:r>
                      </m:sub>
                    </m:s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electrophoretic force, </a:t>
                </a:r>
                <a14:m>
                  <m:oMath xmlns:m="http://schemas.openxmlformats.org/officeDocument/2006/math">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𝛈</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the solution viscosity, </a:t>
                </a:r>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E</a:t>
                </a: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the applied electric field, and  </a:t>
                </a: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𝐄𝐏</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sub>
                    </m:sSub>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electrophoretic mobility and presented as: </a:t>
                </a:r>
              </a:p>
            </p:txBody>
          </p:sp>
        </mc:Choice>
        <mc:Fallback xmlns="">
          <p:sp>
            <p:nvSpPr>
              <p:cNvPr id="399" name="TextBox 107">
                <a:extLst>
                  <a:ext uri="{FF2B5EF4-FFF2-40B4-BE49-F238E27FC236}">
                    <a16:creationId xmlns:a16="http://schemas.microsoft.com/office/drawing/2014/main" id="{9A4E4739-9FCF-A844-A093-0A3F8830D051}"/>
                  </a:ext>
                </a:extLst>
              </p:cNvPr>
              <p:cNvSpPr txBox="1">
                <a:spLocks noRot="1" noChangeAspect="1" noMove="1" noResize="1" noEditPoints="1" noAdjustHandles="1" noChangeArrowheads="1" noChangeShapeType="1" noTextEdit="1"/>
              </p:cNvSpPr>
              <p:nvPr/>
            </p:nvSpPr>
            <p:spPr>
              <a:xfrm>
                <a:off x="-2285997" y="16682738"/>
                <a:ext cx="9803066" cy="781111"/>
              </a:xfrm>
              <a:prstGeom prst="rect">
                <a:avLst/>
              </a:prstGeom>
              <a:blipFill>
                <a:blip r:embed="rId20"/>
                <a:stretch>
                  <a:fillRect l="-389" r="-389" b="-11290"/>
                </a:stretch>
              </a:blipFill>
            </p:spPr>
            <p:txBody>
              <a:bodyPr/>
              <a:lstStyle/>
              <a:p>
                <a:r>
                  <a:rPr lang="en-US">
                    <a:noFill/>
                  </a:rPr>
                  <a:t> </a:t>
                </a:r>
              </a:p>
            </p:txBody>
          </p:sp>
        </mc:Fallback>
      </mc:AlternateContent>
      <p:pic>
        <p:nvPicPr>
          <p:cNvPr id="395" name="Picture 394">
            <a:extLst>
              <a:ext uri="{FF2B5EF4-FFF2-40B4-BE49-F238E27FC236}">
                <a16:creationId xmlns:a16="http://schemas.microsoft.com/office/drawing/2014/main" id="{775F3254-830A-40C1-A804-0BCA3869DFDF}"/>
              </a:ext>
            </a:extLst>
          </p:cNvPr>
          <p:cNvPicPr>
            <a:picLocks noChangeAspect="1"/>
          </p:cNvPicPr>
          <p:nvPr/>
        </p:nvPicPr>
        <p:blipFill>
          <a:blip r:embed="rId21"/>
          <a:stretch>
            <a:fillRect/>
          </a:stretch>
        </p:blipFill>
        <p:spPr>
          <a:xfrm>
            <a:off x="-3353310" y="-6509556"/>
            <a:ext cx="4267200" cy="2001352"/>
          </a:xfrm>
          <a:prstGeom prst="rect">
            <a:avLst/>
          </a:prstGeom>
        </p:spPr>
      </p:pic>
      <p:pic>
        <p:nvPicPr>
          <p:cNvPr id="397" name="Picture 396">
            <a:extLst>
              <a:ext uri="{FF2B5EF4-FFF2-40B4-BE49-F238E27FC236}">
                <a16:creationId xmlns:a16="http://schemas.microsoft.com/office/drawing/2014/main" id="{5839CB8C-F31F-421E-9ED0-45E935E00FCC}"/>
              </a:ext>
            </a:extLst>
          </p:cNvPr>
          <p:cNvPicPr>
            <a:picLocks noChangeAspect="1"/>
          </p:cNvPicPr>
          <p:nvPr/>
        </p:nvPicPr>
        <p:blipFill>
          <a:blip r:embed="rId21"/>
          <a:stretch>
            <a:fillRect/>
          </a:stretch>
        </p:blipFill>
        <p:spPr>
          <a:xfrm>
            <a:off x="26466758" y="-6331536"/>
            <a:ext cx="4267200" cy="2001352"/>
          </a:xfrm>
          <a:prstGeom prst="rect">
            <a:avLst/>
          </a:prstGeom>
        </p:spPr>
      </p:pic>
      <p:grpSp>
        <p:nvGrpSpPr>
          <p:cNvPr id="400" name="Group 399">
            <a:extLst>
              <a:ext uri="{FF2B5EF4-FFF2-40B4-BE49-F238E27FC236}">
                <a16:creationId xmlns:a16="http://schemas.microsoft.com/office/drawing/2014/main" id="{B782A00A-99A1-4395-89E8-6A3BE4DA7511}"/>
              </a:ext>
            </a:extLst>
          </p:cNvPr>
          <p:cNvGrpSpPr/>
          <p:nvPr/>
        </p:nvGrpSpPr>
        <p:grpSpPr>
          <a:xfrm>
            <a:off x="19807481" y="12184392"/>
            <a:ext cx="9956087" cy="4334066"/>
            <a:chOff x="29905730" y="35094168"/>
            <a:chExt cx="12800682" cy="5572359"/>
          </a:xfrm>
        </p:grpSpPr>
        <p:sp>
          <p:nvSpPr>
            <p:cNvPr id="401" name="TextBox 400">
              <a:extLst>
                <a:ext uri="{FF2B5EF4-FFF2-40B4-BE49-F238E27FC236}">
                  <a16:creationId xmlns:a16="http://schemas.microsoft.com/office/drawing/2014/main" id="{ABF6D0ED-035A-4A52-A0E5-D8F5CF8AA817}"/>
                </a:ext>
              </a:extLst>
            </p:cNvPr>
            <p:cNvSpPr txBox="1"/>
            <p:nvPr/>
          </p:nvSpPr>
          <p:spPr>
            <a:xfrm>
              <a:off x="29905730" y="35968849"/>
              <a:ext cx="12800679" cy="4697678"/>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An innovative electrical impedance measurement system was developed to </a:t>
              </a:r>
              <a:r>
                <a:rPr lang="en-US" sz="1867" dirty="0">
                  <a:solidFill>
                    <a:schemeClr val="tx1">
                      <a:lumMod val="65000"/>
                      <a:lumOff val="35000"/>
                    </a:schemeClr>
                  </a:solidFill>
                  <a:latin typeface="Domine" panose="02040503040403060204" pitchFamily="18" charset="0"/>
                </a:rPr>
                <a:t>non-invasively trap and characterize exosomes from different origins.</a:t>
              </a:r>
            </a:p>
            <a:p>
              <a:pPr marL="266693" indent="-266693" algn="just">
                <a:lnSpc>
                  <a:spcPts val="2800"/>
                </a:lnSpc>
                <a:buFont typeface="Arial" panose="020B0604020202020204" pitchFamily="34" charset="0"/>
                <a:buChar char="•"/>
              </a:pPr>
              <a:r>
                <a:rPr lang="en-GB" sz="1867" dirty="0">
                  <a:solidFill>
                    <a:schemeClr val="tx1">
                      <a:lumMod val="65000"/>
                      <a:lumOff val="35000"/>
                    </a:schemeClr>
                  </a:solidFill>
                  <a:latin typeface="Domine" panose="02040503040403060204" pitchFamily="18" charset="0"/>
                </a:rPr>
                <a:t>The characterization and quantification of vesicles verified that exosomes were successfully isolated from biofluids and E-field had minimal impact on exosome morphology and integrity.</a:t>
              </a:r>
              <a:endParaRPr lang="en-US" sz="1867" dirty="0">
                <a:solidFill>
                  <a:schemeClr val="tx1">
                    <a:lumMod val="65000"/>
                    <a:lumOff val="35000"/>
                  </a:schemeClr>
                </a:solidFill>
                <a:latin typeface="Domine" panose="02040503040403060204" pitchFamily="18" charset="0"/>
              </a:endParaRP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Liposomes with known dielectric properties as model system demonstrated the feasibility of differentiating membrane capacitance at the MHz frequency range. </a:t>
              </a:r>
            </a:p>
            <a:p>
              <a:pPr marL="266693" indent="-266693" algn="just">
                <a:lnSpc>
                  <a:spcPts val="2800"/>
                </a:lnSpc>
                <a:buFont typeface="Arial" panose="020B0604020202020204" pitchFamily="34" charset="0"/>
                <a:buChar char="•"/>
              </a:pPr>
              <a:r>
                <a:rPr lang="en-US" sz="1867"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Distinguishable opacity of exosomes under different culture conditions was observed to represent the difference between membrane composition as their biogenesis was subjected to systematic change.</a:t>
              </a:r>
            </a:p>
          </p:txBody>
        </p:sp>
        <p:grpSp>
          <p:nvGrpSpPr>
            <p:cNvPr id="402" name="Group 401">
              <a:extLst>
                <a:ext uri="{FF2B5EF4-FFF2-40B4-BE49-F238E27FC236}">
                  <a16:creationId xmlns:a16="http://schemas.microsoft.com/office/drawing/2014/main" id="{7C28A432-13E9-46B7-BAB5-324428D98B5C}"/>
                </a:ext>
              </a:extLst>
            </p:cNvPr>
            <p:cNvGrpSpPr/>
            <p:nvPr/>
          </p:nvGrpSpPr>
          <p:grpSpPr>
            <a:xfrm>
              <a:off x="29905730" y="35094168"/>
              <a:ext cx="12800682" cy="783484"/>
              <a:chOff x="1169318" y="7366813"/>
              <a:chExt cx="12800682" cy="783484"/>
            </a:xfrm>
          </p:grpSpPr>
          <p:sp>
            <p:nvSpPr>
              <p:cNvPr id="403" name="Rectangle: Rounded Corners 402">
                <a:extLst>
                  <a:ext uri="{FF2B5EF4-FFF2-40B4-BE49-F238E27FC236}">
                    <a16:creationId xmlns:a16="http://schemas.microsoft.com/office/drawing/2014/main" id="{3698C2C0-5E85-4272-A9C1-C92E8F5B8BAD}"/>
                  </a:ext>
                </a:extLst>
              </p:cNvPr>
              <p:cNvSpPr/>
              <p:nvPr/>
            </p:nvSpPr>
            <p:spPr>
              <a:xfrm>
                <a:off x="1169318" y="7366813"/>
                <a:ext cx="12800682" cy="783484"/>
              </a:xfrm>
              <a:prstGeom prst="roundRect">
                <a:avLst>
                  <a:gd name="adj" fmla="val 2004"/>
                </a:avLst>
              </a:prstGeom>
              <a:solidFill>
                <a:srgbClr val="BE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468"/>
              </a:p>
            </p:txBody>
          </p:sp>
          <p:sp>
            <p:nvSpPr>
              <p:cNvPr id="404" name="TextBox 403">
                <a:extLst>
                  <a:ext uri="{FF2B5EF4-FFF2-40B4-BE49-F238E27FC236}">
                    <a16:creationId xmlns:a16="http://schemas.microsoft.com/office/drawing/2014/main" id="{77ED4AD2-4598-4F7B-8E17-6377CBBD93FD}"/>
                  </a:ext>
                </a:extLst>
              </p:cNvPr>
              <p:cNvSpPr txBox="1"/>
              <p:nvPr/>
            </p:nvSpPr>
            <p:spPr>
              <a:xfrm>
                <a:off x="2997659" y="7435390"/>
                <a:ext cx="9144000" cy="672710"/>
              </a:xfrm>
              <a:prstGeom prst="rect">
                <a:avLst/>
              </a:prstGeom>
              <a:noFill/>
            </p:spPr>
            <p:txBody>
              <a:bodyPr wrap="square" rtlCol="0">
                <a:spAutoFit/>
              </a:bodyPr>
              <a:lstStyle>
                <a:defPPr>
                  <a:defRPr kern="1200" smtId="4294967295"/>
                </a:defPPr>
              </a:lstStyle>
              <a:p>
                <a:pPr algn="ctr"/>
                <a:r>
                  <a:rPr lang="en-US" sz="2800" b="1" u="sng" dirty="0">
                    <a:solidFill>
                      <a:schemeClr val="bg1"/>
                    </a:solidFill>
                    <a:latin typeface="Montserrat Extra Bold" panose="00000900000000000000" pitchFamily="50" charset="0"/>
                  </a:rPr>
                  <a:t>CONCLUSIONS</a:t>
                </a:r>
              </a:p>
            </p:txBody>
          </p:sp>
        </p:grpSp>
      </p:grpSp>
      <p:grpSp>
        <p:nvGrpSpPr>
          <p:cNvPr id="11" name="Group 10">
            <a:extLst>
              <a:ext uri="{FF2B5EF4-FFF2-40B4-BE49-F238E27FC236}">
                <a16:creationId xmlns:a16="http://schemas.microsoft.com/office/drawing/2014/main" id="{1FF46F52-5AF9-2E46-A692-BA6C92792DBE}"/>
              </a:ext>
            </a:extLst>
          </p:cNvPr>
          <p:cNvGrpSpPr/>
          <p:nvPr/>
        </p:nvGrpSpPr>
        <p:grpSpPr>
          <a:xfrm>
            <a:off x="22470679" y="4827218"/>
            <a:ext cx="4728348" cy="742704"/>
            <a:chOff x="32584142" y="11561234"/>
            <a:chExt cx="6079302" cy="954903"/>
          </a:xfrm>
        </p:grpSpPr>
        <mc:AlternateContent xmlns:mc="http://schemas.openxmlformats.org/markup-compatibility/2006" xmlns:a14="http://schemas.microsoft.com/office/drawing/2010/main">
          <mc:Choice Requires="a14">
            <p:sp>
              <p:nvSpPr>
                <p:cNvPr id="405" name="Rectangle 404">
                  <a:extLst>
                    <a:ext uri="{FF2B5EF4-FFF2-40B4-BE49-F238E27FC236}">
                      <a16:creationId xmlns:a16="http://schemas.microsoft.com/office/drawing/2014/main" id="{EDAA7017-9A05-4E16-A1E9-7FC9D495B57B}"/>
                    </a:ext>
                  </a:extLst>
                </p:cNvPr>
                <p:cNvSpPr/>
                <p:nvPr/>
              </p:nvSpPr>
              <p:spPr>
                <a:xfrm>
                  <a:off x="32584142" y="11561234"/>
                  <a:ext cx="4102715" cy="954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𝑍</m:t>
                        </m:r>
                        <m:r>
                          <a:rPr lang="en-US" sz="1867">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𝑅</m:t>
                            </m:r>
                          </m:e>
                          <m:sub>
                            <m:r>
                              <a:rPr lang="en-US" sz="1867" i="1">
                                <a:latin typeface="Cambria Math" panose="02040503050406030204" pitchFamily="18" charset="0"/>
                              </a:rPr>
                              <m:t>𝑖𝑛</m:t>
                            </m:r>
                          </m:sub>
                        </m:sSub>
                        <m:r>
                          <a:rPr lang="en-US" sz="1867">
                            <a:latin typeface="Cambria Math" panose="02040503050406030204" pitchFamily="18" charset="0"/>
                          </a:rPr>
                          <m:t>∗</m:t>
                        </m:r>
                        <m:d>
                          <m:dPr>
                            <m:ctrlPr>
                              <a:rPr lang="en-US" sz="1867" i="1">
                                <a:latin typeface="Cambria Math" panose="02040503050406030204" pitchFamily="18" charset="0"/>
                              </a:rPr>
                            </m:ctrlPr>
                          </m:dPr>
                          <m:e>
                            <m:f>
                              <m:fPr>
                                <m:ctrlPr>
                                  <a:rPr lang="en-US" sz="1867" i="1">
                                    <a:latin typeface="Cambria Math" panose="02040503050406030204" pitchFamily="18" charset="0"/>
                                  </a:rPr>
                                </m:ctrlPr>
                              </m:fPr>
                              <m:num>
                                <m:sSub>
                                  <m:sSubPr>
                                    <m:ctrlPr>
                                      <a:rPr lang="en-US" sz="1867" i="1">
                                        <a:latin typeface="Cambria Math" panose="02040503050406030204" pitchFamily="18" charset="0"/>
                                      </a:rPr>
                                    </m:ctrlPr>
                                  </m:sSubPr>
                                  <m:e>
                                    <m:r>
                                      <a:rPr lang="en-US" sz="1867" i="1">
                                        <a:latin typeface="Cambria Math" panose="02040503050406030204" pitchFamily="18" charset="0"/>
                                      </a:rPr>
                                      <m:t>𝑉</m:t>
                                    </m:r>
                                  </m:e>
                                  <m:sub>
                                    <m:r>
                                      <a:rPr lang="en-US" sz="1867" i="1">
                                        <a:latin typeface="Cambria Math" panose="02040503050406030204" pitchFamily="18" charset="0"/>
                                      </a:rPr>
                                      <m:t>𝑖𝑛</m:t>
                                    </m:r>
                                  </m:sub>
                                </m:sSub>
                              </m:num>
                              <m:den>
                                <m:sSub>
                                  <m:sSubPr>
                                    <m:ctrlPr>
                                      <a:rPr lang="en-US" sz="1867" i="1">
                                        <a:solidFill>
                                          <a:srgbClr val="C00000"/>
                                        </a:solidFill>
                                        <a:latin typeface="Cambria Math" panose="02040503050406030204" pitchFamily="18" charset="0"/>
                                      </a:rPr>
                                    </m:ctrlPr>
                                  </m:sSubPr>
                                  <m:e>
                                    <m:r>
                                      <a:rPr lang="en-US" sz="1867" i="1">
                                        <a:solidFill>
                                          <a:srgbClr val="C00000"/>
                                        </a:solidFill>
                                        <a:latin typeface="Cambria Math" panose="02040503050406030204" pitchFamily="18" charset="0"/>
                                      </a:rPr>
                                      <m:t>𝑉</m:t>
                                    </m:r>
                                  </m:e>
                                  <m:sub>
                                    <m:r>
                                      <a:rPr lang="en-US" sz="1867" i="1">
                                        <a:solidFill>
                                          <a:srgbClr val="C00000"/>
                                        </a:solidFill>
                                        <a:latin typeface="Cambria Math" panose="02040503050406030204" pitchFamily="18" charset="0"/>
                                      </a:rPr>
                                      <m:t>𝑎𝑚𝑝</m:t>
                                    </m:r>
                                  </m:sub>
                                </m:sSub>
                              </m:den>
                            </m:f>
                            <m:r>
                              <a:rPr lang="en-US" sz="1867">
                                <a:latin typeface="Cambria Math" panose="02040503050406030204" pitchFamily="18" charset="0"/>
                              </a:rPr>
                              <m:t>−1</m:t>
                            </m:r>
                          </m:e>
                        </m:d>
                        <m:r>
                          <a:rPr lang="en-US" sz="1867">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𝑅</m:t>
                            </m:r>
                          </m:e>
                          <m:sub>
                            <m:r>
                              <a:rPr lang="en-US" sz="1867" i="1">
                                <a:latin typeface="Cambria Math" panose="02040503050406030204" pitchFamily="18" charset="0"/>
                              </a:rPr>
                              <m:t>𝑜𝑢𝑡</m:t>
                            </m:r>
                          </m:sub>
                        </m:sSub>
                      </m:oMath>
                    </m:oMathPara>
                  </a14:m>
                  <a:endParaRPr lang="en-US" sz="1867"/>
                </a:p>
              </p:txBody>
            </p:sp>
          </mc:Choice>
          <mc:Fallback xmlns="">
            <p:sp>
              <p:nvSpPr>
                <p:cNvPr id="405" name="Rectangle 404">
                  <a:extLst>
                    <a:ext uri="{FF2B5EF4-FFF2-40B4-BE49-F238E27FC236}">
                      <a16:creationId xmlns:a16="http://schemas.microsoft.com/office/drawing/2014/main" id="{EDAA7017-9A05-4E16-A1E9-7FC9D495B57B}"/>
                    </a:ext>
                  </a:extLst>
                </p:cNvPr>
                <p:cNvSpPr>
                  <a:spLocks noRot="1" noChangeAspect="1" noMove="1" noResize="1" noEditPoints="1" noAdjustHandles="1" noChangeArrowheads="1" noChangeShapeType="1" noTextEdit="1"/>
                </p:cNvSpPr>
                <p:nvPr/>
              </p:nvSpPr>
              <p:spPr>
                <a:xfrm>
                  <a:off x="32584142" y="11561234"/>
                  <a:ext cx="4102715" cy="9549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6" name="TextBox 405">
                  <a:extLst>
                    <a:ext uri="{FF2B5EF4-FFF2-40B4-BE49-F238E27FC236}">
                      <a16:creationId xmlns:a16="http://schemas.microsoft.com/office/drawing/2014/main" id="{C9C39179-D52D-4FC5-953A-C0E0336106B2}"/>
                    </a:ext>
                  </a:extLst>
                </p:cNvPr>
                <p:cNvSpPr txBox="1"/>
                <p:nvPr/>
              </p:nvSpPr>
              <p:spPr>
                <a:xfrm>
                  <a:off x="36917445" y="11646385"/>
                  <a:ext cx="1745999" cy="758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𝑍</m:t>
                        </m:r>
                        <m:r>
                          <a:rPr lang="en-US" sz="1867" i="1">
                            <a:latin typeface="Cambria Math" panose="02040503050406030204" pitchFamily="18" charset="0"/>
                          </a:rPr>
                          <m:t>=</m:t>
                        </m:r>
                        <m:f>
                          <m:fPr>
                            <m:ctrlPr>
                              <a:rPr lang="en-US" sz="1867" i="1">
                                <a:latin typeface="Cambria Math" panose="02040503050406030204" pitchFamily="18" charset="0"/>
                              </a:rPr>
                            </m:ctrlPr>
                          </m:fPr>
                          <m:num>
                            <m:r>
                              <a:rPr lang="en-US" sz="1867" i="1">
                                <a:latin typeface="Cambria Math" panose="02040503050406030204" pitchFamily="18" charset="0"/>
                              </a:rPr>
                              <m:t>1</m:t>
                            </m:r>
                          </m:num>
                          <m:den>
                            <m:r>
                              <a:rPr lang="en-US" sz="1867" i="1">
                                <a:latin typeface="Cambria Math" panose="02040503050406030204" pitchFamily="18" charset="0"/>
                              </a:rPr>
                              <m:t>𝑗𝑤</m:t>
                            </m:r>
                            <m:sSub>
                              <m:sSubPr>
                                <m:ctrlPr>
                                  <a:rPr lang="en-US" sz="1867" i="1">
                                    <a:solidFill>
                                      <a:srgbClr val="C00000"/>
                                    </a:solidFill>
                                    <a:latin typeface="Cambria Math" panose="02040503050406030204" pitchFamily="18" charset="0"/>
                                  </a:rPr>
                                </m:ctrlPr>
                              </m:sSubPr>
                              <m:e>
                                <m:r>
                                  <a:rPr lang="en-US" sz="1867" i="1">
                                    <a:solidFill>
                                      <a:srgbClr val="C00000"/>
                                    </a:solidFill>
                                    <a:latin typeface="Cambria Math" panose="02040503050406030204" pitchFamily="18" charset="0"/>
                                  </a:rPr>
                                  <m:t>𝐶</m:t>
                                </m:r>
                              </m:e>
                              <m:sub>
                                <m:r>
                                  <a:rPr lang="en-US" sz="1867" i="1">
                                    <a:solidFill>
                                      <a:srgbClr val="C00000"/>
                                    </a:solidFill>
                                    <a:latin typeface="Cambria Math" panose="02040503050406030204" pitchFamily="18" charset="0"/>
                                  </a:rPr>
                                  <m:t>𝑚𝑒𝑚</m:t>
                                </m:r>
                              </m:sub>
                            </m:sSub>
                          </m:den>
                        </m:f>
                      </m:oMath>
                    </m:oMathPara>
                  </a14:m>
                  <a:endParaRPr lang="en-US" sz="1867"/>
                </a:p>
              </p:txBody>
            </p:sp>
          </mc:Choice>
          <mc:Fallback xmlns="">
            <p:sp>
              <p:nvSpPr>
                <p:cNvPr id="406" name="TextBox 405">
                  <a:extLst>
                    <a:ext uri="{FF2B5EF4-FFF2-40B4-BE49-F238E27FC236}">
                      <a16:creationId xmlns:a16="http://schemas.microsoft.com/office/drawing/2014/main" id="{C9C39179-D52D-4FC5-953A-C0E0336106B2}"/>
                    </a:ext>
                  </a:extLst>
                </p:cNvPr>
                <p:cNvSpPr txBox="1">
                  <a:spLocks noRot="1" noChangeAspect="1" noMove="1" noResize="1" noEditPoints="1" noAdjustHandles="1" noChangeArrowheads="1" noChangeShapeType="1" noTextEdit="1"/>
                </p:cNvSpPr>
                <p:nvPr/>
              </p:nvSpPr>
              <p:spPr>
                <a:xfrm>
                  <a:off x="36917445" y="11646385"/>
                  <a:ext cx="1745999" cy="758201"/>
                </a:xfrm>
                <a:prstGeom prst="rect">
                  <a:avLst/>
                </a:prstGeom>
                <a:blipFill>
                  <a:blip r:embed="rId23"/>
                  <a:stretch>
                    <a:fillRect l="-2778" b="-14583"/>
                  </a:stretch>
                </a:blipFill>
              </p:spPr>
              <p:txBody>
                <a:bodyPr/>
                <a:lstStyle/>
                <a:p>
                  <a:r>
                    <a:rPr lang="en-US">
                      <a:noFill/>
                    </a:rPr>
                    <a:t> </a:t>
                  </a:r>
                </a:p>
              </p:txBody>
            </p:sp>
          </mc:Fallback>
        </mc:AlternateContent>
      </p:grpSp>
      <p:sp>
        <p:nvSpPr>
          <p:cNvPr id="389" name="TextBox 388">
            <a:extLst>
              <a:ext uri="{FF2B5EF4-FFF2-40B4-BE49-F238E27FC236}">
                <a16:creationId xmlns:a16="http://schemas.microsoft.com/office/drawing/2014/main" id="{615A972B-1865-495A-8E35-073EEE18D71A}"/>
              </a:ext>
            </a:extLst>
          </p:cNvPr>
          <p:cNvSpPr txBox="1"/>
          <p:nvPr/>
        </p:nvSpPr>
        <p:spPr>
          <a:xfrm>
            <a:off x="8764793" y="12124911"/>
            <a:ext cx="9956087" cy="422103"/>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Polystyrene beads (-27.99 mV) , liposomes (-12.68 mV)  and exosomes (-12.69 mV).</a:t>
            </a:r>
          </a:p>
        </p:txBody>
      </p:sp>
      <p:pic>
        <p:nvPicPr>
          <p:cNvPr id="12" name="Picture 11">
            <a:extLst>
              <a:ext uri="{FF2B5EF4-FFF2-40B4-BE49-F238E27FC236}">
                <a16:creationId xmlns:a16="http://schemas.microsoft.com/office/drawing/2014/main" id="{46527CB4-5400-3F4D-BE5D-911AF85BAFCA}"/>
              </a:ext>
            </a:extLst>
          </p:cNvPr>
          <p:cNvPicPr>
            <a:picLocks noChangeAspect="1"/>
          </p:cNvPicPr>
          <p:nvPr/>
        </p:nvPicPr>
        <p:blipFill>
          <a:blip r:embed="rId24"/>
          <a:stretch>
            <a:fillRect/>
          </a:stretch>
        </p:blipFill>
        <p:spPr>
          <a:xfrm>
            <a:off x="-1973231" y="10229072"/>
            <a:ext cx="9166578" cy="3388078"/>
          </a:xfrm>
          <a:prstGeom prst="rect">
            <a:avLst/>
          </a:prstGeom>
        </p:spPr>
      </p:pic>
      <p:sp>
        <p:nvSpPr>
          <p:cNvPr id="390" name="TextBox 389">
            <a:extLst>
              <a:ext uri="{FF2B5EF4-FFF2-40B4-BE49-F238E27FC236}">
                <a16:creationId xmlns:a16="http://schemas.microsoft.com/office/drawing/2014/main" id="{CE6A84CA-5E94-CF41-A701-F3E728AE71A7}"/>
              </a:ext>
            </a:extLst>
          </p:cNvPr>
          <p:cNvSpPr txBox="1"/>
          <p:nvPr/>
        </p:nvSpPr>
        <p:spPr>
          <a:xfrm>
            <a:off x="-2367986" y="9625446"/>
            <a:ext cx="9956087" cy="422103"/>
          </a:xfrm>
          <a:prstGeom prst="rect">
            <a:avLst/>
          </a:prstGeom>
          <a:noFill/>
        </p:spPr>
        <p:txBody>
          <a:bodyPr wrap="square" rtlCol="0">
            <a:spAutoFit/>
          </a:bodyPr>
          <a:lstStyle>
            <a:defPPr>
              <a:defRPr kern="1200" smtId="4294967295"/>
            </a:defPPr>
          </a:lstStyle>
          <a:p>
            <a:pPr algn="ctr">
              <a:lnSpc>
                <a:spcPts val="2800"/>
              </a:lnSpc>
              <a:spcBef>
                <a:spcPts val="623"/>
              </a:spcBef>
            </a:pPr>
            <a:r>
              <a:rPr lang="en-US" sz="1867" b="1" u="sng"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schematic illustration of the </a:t>
            </a:r>
            <a:r>
              <a:rPr lang="en-US" sz="1867" b="1" u="sng" dirty="0" err="1">
                <a:solidFill>
                  <a:schemeClr val="tx1">
                    <a:lumMod val="65000"/>
                    <a:lumOff val="35000"/>
                  </a:schemeClr>
                </a:solidFill>
                <a:latin typeface="Domine"/>
                <a:ea typeface="Open Sans" panose="020B0606030504020204" pitchFamily="34" charset="0"/>
                <a:cs typeface="Open Sans" panose="020B0606030504020204" pitchFamily="34" charset="0"/>
              </a:rPr>
              <a:t>iDEP</a:t>
            </a:r>
            <a:r>
              <a:rPr lang="en-US" sz="1867" b="1" u="sng" dirty="0">
                <a:solidFill>
                  <a:schemeClr val="tx1">
                    <a:lumMod val="65000"/>
                    <a:lumOff val="35000"/>
                  </a:schemeClr>
                </a:solidFill>
                <a:latin typeface="Domine"/>
                <a:ea typeface="Open Sans" panose="020B0606030504020204" pitchFamily="34" charset="0"/>
                <a:cs typeface="Open Sans" panose="020B0606030504020204" pitchFamily="34" charset="0"/>
              </a:rPr>
              <a:t> device</a:t>
            </a:r>
            <a:endParaRPr lang="en-US" sz="1867" b="1" u="sng"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441A749-0350-D74F-B83E-38A04188B3FD}"/>
                  </a:ext>
                </a:extLst>
              </p:cNvPr>
              <p:cNvSpPr txBox="1"/>
              <p:nvPr/>
            </p:nvSpPr>
            <p:spPr>
              <a:xfrm>
                <a:off x="-2277198" y="15170062"/>
                <a:ext cx="9774512" cy="405047"/>
              </a:xfrm>
              <a:prstGeom prst="rect">
                <a:avLst/>
              </a:prstGeom>
              <a:noFill/>
            </p:spPr>
            <p:txBody>
              <a:bodyPr wrap="square" rtlCol="0">
                <a:spAutoFit/>
              </a:bodyPr>
              <a:lstStyle/>
              <a:p>
                <a:pPr algn="ctr"/>
                <a14:m>
                  <m:oMath xmlns:m="http://schemas.openxmlformats.org/officeDocument/2006/math">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𝐑𝐞</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𝐟</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𝐂𝐌</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 (</a:t>
                </a:r>
                <a14:m>
                  <m:oMath xmlns:m="http://schemas.openxmlformats.org/officeDocument/2006/math">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𝐩</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oMath>
                </a14:m>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a:t>
                </a:r>
                <a14:m>
                  <m:oMath xmlns:m="http://schemas.openxmlformats.org/officeDocument/2006/math">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𝐩</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𝟐</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oMath>
                </a14:m>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 </a:t>
                </a:r>
              </a:p>
            </p:txBody>
          </p:sp>
        </mc:Choice>
        <mc:Fallback xmlns="">
          <p:sp>
            <p:nvSpPr>
              <p:cNvPr id="13" name="TextBox 12">
                <a:extLst>
                  <a:ext uri="{FF2B5EF4-FFF2-40B4-BE49-F238E27FC236}">
                    <a16:creationId xmlns:a16="http://schemas.microsoft.com/office/drawing/2014/main" id="{3441A749-0350-D74F-B83E-38A04188B3FD}"/>
                  </a:ext>
                </a:extLst>
              </p:cNvPr>
              <p:cNvSpPr txBox="1">
                <a:spLocks noRot="1" noChangeAspect="1" noMove="1" noResize="1" noEditPoints="1" noAdjustHandles="1" noChangeArrowheads="1" noChangeShapeType="1" noTextEdit="1"/>
              </p:cNvSpPr>
              <p:nvPr/>
            </p:nvSpPr>
            <p:spPr>
              <a:xfrm>
                <a:off x="-2277198" y="15170062"/>
                <a:ext cx="9774512" cy="405047"/>
              </a:xfrm>
              <a:prstGeom prst="rect">
                <a:avLst/>
              </a:prstGeom>
              <a:blipFill>
                <a:blip r:embed="rId2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7" name="TextBox 107">
                <a:extLst>
                  <a:ext uri="{FF2B5EF4-FFF2-40B4-BE49-F238E27FC236}">
                    <a16:creationId xmlns:a16="http://schemas.microsoft.com/office/drawing/2014/main" id="{AAF7E5BD-C05D-5F4F-9471-E5D78E2F7D52}"/>
                  </a:ext>
                </a:extLst>
              </p:cNvPr>
              <p:cNvSpPr txBox="1"/>
              <p:nvPr/>
            </p:nvSpPr>
            <p:spPr>
              <a:xfrm>
                <a:off x="-2285997" y="15673627"/>
                <a:ext cx="9803066" cy="439864"/>
              </a:xfrm>
              <a:prstGeom prst="rect">
                <a:avLst/>
              </a:prstGeom>
              <a:noFill/>
            </p:spPr>
            <p:txBody>
              <a:bodyPr wrap="square" rtlCol="0">
                <a:spAutoFit/>
              </a:bodyPr>
              <a:ls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pPr algn="just">
                  <a:lnSpc>
                    <a:spcPts val="2800"/>
                  </a:lnSpc>
                </a:pPr>
                <a:r>
                  <a:rPr lang="en-US" sz="1867">
                    <a:solidFill>
                      <a:schemeClr val="tx1">
                        <a:lumMod val="65000"/>
                        <a:lumOff val="35000"/>
                      </a:schemeClr>
                    </a:solidFill>
                    <a:ea typeface="Open Sans" panose="020B0606030504020204" pitchFamily="34" charset="0"/>
                    <a:cs typeface="Open Sans" panose="020B0606030504020204" pitchFamily="34" charset="0"/>
                  </a:rPr>
                  <a:t>Where, </a:t>
                </a:r>
                <a14:m>
                  <m:oMath xmlns:m="http://schemas.openxmlformats.org/officeDocument/2006/math">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𝐩</m:t>
                        </m:r>
                      </m:sub>
                    </m:sSub>
                  </m:oMath>
                </a14:m>
                <a:r>
                  <a:rPr lang="en-US" altLang="zh-CN"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14:m>
                  <m:oMath xmlns:m="http://schemas.openxmlformats.org/officeDocument/2006/math">
                    <m:r>
                      <m:rPr>
                        <m:sty m:val="p"/>
                      </m:rP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and</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𝛔</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oMath>
                </a14:m>
                <a:r>
                  <a:rPr lang="en-US" altLang="zh-CN"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altLang="zh-CN"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are the conductivities of particle and suspending medium.</a:t>
                </a: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407" name="TextBox 107">
                <a:extLst>
                  <a:ext uri="{FF2B5EF4-FFF2-40B4-BE49-F238E27FC236}">
                    <a16:creationId xmlns:a16="http://schemas.microsoft.com/office/drawing/2014/main" id="{AAF7E5BD-C05D-5F4F-9471-E5D78E2F7D52}"/>
                  </a:ext>
                </a:extLst>
              </p:cNvPr>
              <p:cNvSpPr txBox="1">
                <a:spLocks noRot="1" noChangeAspect="1" noMove="1" noResize="1" noEditPoints="1" noAdjustHandles="1" noChangeArrowheads="1" noChangeShapeType="1" noTextEdit="1"/>
              </p:cNvSpPr>
              <p:nvPr/>
            </p:nvSpPr>
            <p:spPr>
              <a:xfrm>
                <a:off x="-2285997" y="15673627"/>
                <a:ext cx="9803066" cy="439864"/>
              </a:xfrm>
              <a:prstGeom prst="rect">
                <a:avLst/>
              </a:prstGeom>
              <a:blipFill>
                <a:blip r:embed="rId26"/>
                <a:stretch>
                  <a:fillRect l="-389"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8" name="Rectangle 407">
                <a:extLst>
                  <a:ext uri="{FF2B5EF4-FFF2-40B4-BE49-F238E27FC236}">
                    <a16:creationId xmlns:a16="http://schemas.microsoft.com/office/drawing/2014/main" id="{AF9050DD-3048-7146-8025-CD850F56A600}"/>
                  </a:ext>
                </a:extLst>
              </p:cNvPr>
              <p:cNvSpPr/>
              <p:nvPr/>
            </p:nvSpPr>
            <p:spPr>
              <a:xfrm>
                <a:off x="1503491" y="17553414"/>
                <a:ext cx="2253502" cy="405047"/>
              </a:xfrm>
              <a:prstGeom prst="rect">
                <a:avLst/>
              </a:prstGeom>
            </p:spPr>
            <p:txBody>
              <a:bodyPr wrap="none">
                <a:spAutoFit/>
              </a:bodyPr>
              <a:ls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a:lstStyle>
              <a:p>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𝐄𝐏</m:t>
                        </m:r>
                      </m:sub>
                    </m:sSub>
                  </m:oMath>
                </a14:m>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 (</a:t>
                </a:r>
                <a14:m>
                  <m:oMath xmlns:m="http://schemas.openxmlformats.org/officeDocument/2006/math">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𝟐</m:t>
                    </m:r>
                    <m:sSub>
                      <m:sSubPr>
                        <m:ctrlPr>
                          <a:rPr lang="en-US" altLang="zh-CN" sz="1867" b="1" i="1">
                            <a:solidFill>
                              <a:schemeClr val="tx1">
                                <a:lumMod val="65000"/>
                                <a:lumOff val="35000"/>
                              </a:schemeClr>
                            </a:solidFill>
                            <a:latin typeface="Cambria Math" panose="02040503050406030204" pitchFamily="18" charset="0"/>
                          </a:rPr>
                        </m:ctrlPr>
                      </m:sSubPr>
                      <m:e>
                        <m:r>
                          <a:rPr lang="en-US" altLang="zh-CN" sz="1867" b="1">
                            <a:solidFill>
                              <a:schemeClr val="tx1">
                                <a:lumMod val="65000"/>
                                <a:lumOff val="35000"/>
                              </a:schemeClr>
                            </a:solidFill>
                            <a:latin typeface="Cambria Math" panose="02040503050406030204" pitchFamily="18" charset="0"/>
                            <a:ea typeface="Cambria Math" panose="02040503050406030204" pitchFamily="18" charset="0"/>
                          </a:rPr>
                          <m:t>𝛇</m:t>
                        </m:r>
                      </m:e>
                      <m:sub>
                        <m:r>
                          <a:rPr lang="en-US" altLang="zh-CN" sz="1867" b="1">
                            <a:solidFill>
                              <a:schemeClr val="tx1">
                                <a:lumMod val="65000"/>
                                <a:lumOff val="35000"/>
                              </a:schemeClr>
                            </a:solidFill>
                            <a:latin typeface="Cambria Math" panose="02040503050406030204" pitchFamily="18" charset="0"/>
                          </a:rPr>
                          <m:t>𝐩</m:t>
                        </m:r>
                      </m:sub>
                    </m:sSub>
                    <m:sSub>
                      <m:sSubPr>
                        <m:ctrlPr>
                          <a:rPr lang="en-US" altLang="zh-CN" sz="1867" b="1" i="1">
                            <a:solidFill>
                              <a:schemeClr val="tx1">
                                <a:lumMod val="65000"/>
                                <a:lumOff val="35000"/>
                              </a:schemeClr>
                            </a:solidFill>
                            <a:latin typeface="Cambria Math" panose="02040503050406030204" pitchFamily="18" charset="0"/>
                          </a:rPr>
                        </m:ctrlPr>
                      </m:sSubPr>
                      <m:e>
                        <m:r>
                          <a:rPr lang="en-US" altLang="zh-CN" sz="1867" b="1">
                            <a:solidFill>
                              <a:schemeClr val="tx1">
                                <a:lumMod val="65000"/>
                                <a:lumOff val="35000"/>
                              </a:schemeClr>
                            </a:solidFill>
                            <a:latin typeface="Cambria Math" panose="02040503050406030204" pitchFamily="18" charset="0"/>
                            <a:ea typeface="Cambria Math" panose="02040503050406030204" pitchFamily="18" charset="0"/>
                          </a:rPr>
                          <m:t>𝛆</m:t>
                        </m:r>
                      </m:e>
                      <m:sub>
                        <m:r>
                          <a:rPr lang="en-US" altLang="zh-CN" sz="1867" b="1">
                            <a:solidFill>
                              <a:schemeClr val="tx1">
                                <a:lumMod val="65000"/>
                                <a:lumOff val="35000"/>
                              </a:schemeClr>
                            </a:solidFill>
                            <a:latin typeface="Cambria Math" panose="02040503050406030204" pitchFamily="18" charset="0"/>
                          </a:rPr>
                          <m:t>𝐦</m:t>
                        </m:r>
                      </m:sub>
                    </m:sSub>
                    <m:r>
                      <a:rPr lang="en-US" altLang="zh-CN" sz="1867" b="1" i="1">
                        <a:solidFill>
                          <a:schemeClr val="tx1">
                            <a:lumMod val="65000"/>
                            <a:lumOff val="35000"/>
                          </a:schemeClr>
                        </a:solidFill>
                        <a:latin typeface="Cambria Math" panose="02040503050406030204" pitchFamily="18" charset="0"/>
                      </a:rPr>
                      <m:t>)</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𝟑</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𝛈</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oMath>
                </a14:m>
                <a:endPar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endParaRPr>
              </a:p>
            </p:txBody>
          </p:sp>
        </mc:Choice>
        <mc:Fallback xmlns="">
          <p:sp>
            <p:nvSpPr>
              <p:cNvPr id="408" name="Rectangle 407">
                <a:extLst>
                  <a:ext uri="{FF2B5EF4-FFF2-40B4-BE49-F238E27FC236}">
                    <a16:creationId xmlns:a16="http://schemas.microsoft.com/office/drawing/2014/main" id="{AF9050DD-3048-7146-8025-CD850F56A600}"/>
                  </a:ext>
                </a:extLst>
              </p:cNvPr>
              <p:cNvSpPr>
                <a:spLocks noRot="1" noChangeAspect="1" noMove="1" noResize="1" noEditPoints="1" noAdjustHandles="1" noChangeArrowheads="1" noChangeShapeType="1" noTextEdit="1"/>
              </p:cNvSpPr>
              <p:nvPr/>
            </p:nvSpPr>
            <p:spPr>
              <a:xfrm>
                <a:off x="1503491" y="17553414"/>
                <a:ext cx="2253502" cy="405047"/>
              </a:xfrm>
              <a:prstGeom prst="rect">
                <a:avLst/>
              </a:prstGeom>
              <a:blipFill>
                <a:blip r:embed="rId27"/>
                <a:stretch>
                  <a:fillRect t="-3030"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 name="TextBox 408">
                <a:extLst>
                  <a:ext uri="{FF2B5EF4-FFF2-40B4-BE49-F238E27FC236}">
                    <a16:creationId xmlns:a16="http://schemas.microsoft.com/office/drawing/2014/main" id="{186E2010-F1FC-674A-AC9E-EDE8484556FD}"/>
                  </a:ext>
                </a:extLst>
              </p:cNvPr>
              <p:cNvSpPr txBox="1"/>
              <p:nvPr/>
            </p:nvSpPr>
            <p:spPr>
              <a:xfrm>
                <a:off x="-2285998" y="18155023"/>
                <a:ext cx="9774512" cy="692369"/>
              </a:xfrm>
              <a:prstGeom prst="rect">
                <a:avLst/>
              </a:prstGeom>
              <a:noFill/>
            </p:spPr>
            <p:txBody>
              <a:bodyPr wrap="square" rtlCol="0">
                <a:spAutoFit/>
              </a:bodyPr>
              <a:lstStyle/>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Where,</a:t>
                </a: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rPr>
                        </m:ctrlPr>
                      </m:sSubPr>
                      <m:e>
                        <m:r>
                          <a:rPr lang="en-US" altLang="zh-CN" sz="1867" b="1">
                            <a:solidFill>
                              <a:schemeClr val="tx1">
                                <a:lumMod val="65000"/>
                                <a:lumOff val="35000"/>
                              </a:schemeClr>
                            </a:solidFill>
                            <a:latin typeface="Cambria Math" panose="02040503050406030204" pitchFamily="18" charset="0"/>
                          </a:rPr>
                          <m:t> </m:t>
                        </m:r>
                        <m:r>
                          <a:rPr lang="en-US" altLang="zh-CN" sz="1867" b="1">
                            <a:solidFill>
                              <a:schemeClr val="tx1">
                                <a:lumMod val="65000"/>
                                <a:lumOff val="35000"/>
                              </a:schemeClr>
                            </a:solidFill>
                            <a:latin typeface="Cambria Math" panose="02040503050406030204" pitchFamily="18" charset="0"/>
                            <a:ea typeface="Cambria Math" panose="02040503050406030204" pitchFamily="18" charset="0"/>
                          </a:rPr>
                          <m:t>𝛇</m:t>
                        </m:r>
                      </m:e>
                      <m:sub>
                        <m:r>
                          <a:rPr lang="en-US" altLang="zh-CN" sz="1867" b="1">
                            <a:solidFill>
                              <a:schemeClr val="tx1">
                                <a:lumMod val="65000"/>
                                <a:lumOff val="35000"/>
                              </a:schemeClr>
                            </a:solidFill>
                            <a:latin typeface="Cambria Math" panose="02040503050406030204" pitchFamily="18" charset="0"/>
                          </a:rPr>
                          <m:t>𝐩</m:t>
                        </m:r>
                      </m:sub>
                    </m:sSub>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the zeta potential of the particle, </a:t>
                </a:r>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𝛆</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oMath>
                </a14:m>
                <a:r>
                  <a:rPr lang="en-US" altLang="zh-CN" sz="1867" b="1">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US" altLang="zh-CN"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the permittivity of suspending medium.</a:t>
                </a:r>
                <a:endPar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mc:Choice>
        <mc:Fallback xmlns="">
          <p:sp>
            <p:nvSpPr>
              <p:cNvPr id="409" name="TextBox 408">
                <a:extLst>
                  <a:ext uri="{FF2B5EF4-FFF2-40B4-BE49-F238E27FC236}">
                    <a16:creationId xmlns:a16="http://schemas.microsoft.com/office/drawing/2014/main" id="{186E2010-F1FC-674A-AC9E-EDE8484556FD}"/>
                  </a:ext>
                </a:extLst>
              </p:cNvPr>
              <p:cNvSpPr txBox="1">
                <a:spLocks noRot="1" noChangeAspect="1" noMove="1" noResize="1" noEditPoints="1" noAdjustHandles="1" noChangeArrowheads="1" noChangeShapeType="1" noTextEdit="1"/>
              </p:cNvSpPr>
              <p:nvPr/>
            </p:nvSpPr>
            <p:spPr>
              <a:xfrm>
                <a:off x="-2285998" y="18155023"/>
                <a:ext cx="9774512" cy="692369"/>
              </a:xfrm>
              <a:prstGeom prst="rect">
                <a:avLst/>
              </a:prstGeom>
              <a:blipFill>
                <a:blip r:embed="rId28"/>
                <a:stretch>
                  <a:fillRect l="-390" t="-3636" r="-390"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82BE901-9612-914E-8B9D-C9492618322A}"/>
                  </a:ext>
                </a:extLst>
              </p:cNvPr>
              <p:cNvSpPr txBox="1"/>
              <p:nvPr/>
            </p:nvSpPr>
            <p:spPr>
              <a:xfrm>
                <a:off x="1396245" y="19975949"/>
                <a:ext cx="2434321" cy="379656"/>
              </a:xfrm>
              <a:prstGeom prst="rect">
                <a:avLst/>
              </a:prstGeom>
              <a:noFill/>
            </p:spPr>
            <p:txBody>
              <a:bodyPr wrap="none" rtlCol="0">
                <a:spAutoFit/>
              </a:bodyPr>
              <a:lstStyle/>
              <a:p>
                <a14:m>
                  <m:oMath xmlns:m="http://schemas.openxmlformats.org/officeDocument/2006/math">
                    <m:sSub>
                      <m:sSubPr>
                        <m:ctrlPr>
                          <a:rPr lang="en-US" altLang="zh-CN"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𝛍</m:t>
                        </m:r>
                      </m:e>
                      <m:sub>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𝐄𝐎𝐅</m:t>
                        </m:r>
                        <m:r>
                          <a:rPr lang="en-US" altLang="zh-CN"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sub>
                    </m:sSub>
                  </m:oMath>
                </a14:m>
                <a: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a:t> = -(</a:t>
                </a:r>
                <a14:m>
                  <m:oMath xmlns:m="http://schemas.openxmlformats.org/officeDocument/2006/math">
                    <m:sSub>
                      <m:sSubPr>
                        <m:ctrlPr>
                          <a:rPr lang="en-US" sz="1867" b="1"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sSubPr>
                      <m:e>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𝛆</m:t>
                        </m:r>
                      </m:e>
                      <m: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𝐦</m:t>
                        </m:r>
                      </m:sub>
                    </m:sSub>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𝛇</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𝟒</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𝛑𝛈</m:t>
                    </m:r>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oMath>
                </a14:m>
                <a:endPar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endParaRPr>
              </a:p>
            </p:txBody>
          </p:sp>
        </mc:Choice>
        <mc:Fallback xmlns="">
          <p:sp>
            <p:nvSpPr>
              <p:cNvPr id="17" name="TextBox 16">
                <a:extLst>
                  <a:ext uri="{FF2B5EF4-FFF2-40B4-BE49-F238E27FC236}">
                    <a16:creationId xmlns:a16="http://schemas.microsoft.com/office/drawing/2014/main" id="{A82BE901-9612-914E-8B9D-C9492618322A}"/>
                  </a:ext>
                </a:extLst>
              </p:cNvPr>
              <p:cNvSpPr txBox="1">
                <a:spLocks noRot="1" noChangeAspect="1" noMove="1" noResize="1" noEditPoints="1" noAdjustHandles="1" noChangeArrowheads="1" noChangeShapeType="1" noTextEdit="1"/>
              </p:cNvSpPr>
              <p:nvPr/>
            </p:nvSpPr>
            <p:spPr>
              <a:xfrm>
                <a:off x="1396245" y="19975949"/>
                <a:ext cx="2434321" cy="379656"/>
              </a:xfrm>
              <a:prstGeom prst="rect">
                <a:avLst/>
              </a:prstGeom>
              <a:blipFill>
                <a:blip r:embed="rId29"/>
                <a:stretch>
                  <a:fillRect t="-64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 name="TextBox 409">
                <a:extLst>
                  <a:ext uri="{FF2B5EF4-FFF2-40B4-BE49-F238E27FC236}">
                    <a16:creationId xmlns:a16="http://schemas.microsoft.com/office/drawing/2014/main" id="{26BC79D9-9FE4-584C-9C9E-D89604AA21D6}"/>
                  </a:ext>
                </a:extLst>
              </p:cNvPr>
              <p:cNvSpPr txBox="1"/>
              <p:nvPr/>
            </p:nvSpPr>
            <p:spPr>
              <a:xfrm>
                <a:off x="-2285998" y="20521644"/>
                <a:ext cx="9774512" cy="379656"/>
              </a:xfrm>
              <a:prstGeom prst="rect">
                <a:avLst/>
              </a:prstGeom>
              <a:noFill/>
            </p:spPr>
            <p:txBody>
              <a:bodyPr wrap="square" rtlCol="0">
                <a:spAutoFit/>
              </a:bodyPr>
              <a:lstStyle/>
              <a:p>
                <a:pPr algn="just"/>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Where, </a:t>
                </a:r>
                <a14:m>
                  <m:oMath xmlns:m="http://schemas.openxmlformats.org/officeDocument/2006/math">
                    <m:r>
                      <a:rPr lang="en-US" sz="1867" b="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𝛇</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the zeta-potential of the glass wall of the micropipette.</a:t>
                </a:r>
              </a:p>
            </p:txBody>
          </p:sp>
        </mc:Choice>
        <mc:Fallback xmlns="">
          <p:sp>
            <p:nvSpPr>
              <p:cNvPr id="410" name="TextBox 409">
                <a:extLst>
                  <a:ext uri="{FF2B5EF4-FFF2-40B4-BE49-F238E27FC236}">
                    <a16:creationId xmlns:a16="http://schemas.microsoft.com/office/drawing/2014/main" id="{26BC79D9-9FE4-584C-9C9E-D89604AA21D6}"/>
                  </a:ext>
                </a:extLst>
              </p:cNvPr>
              <p:cNvSpPr txBox="1">
                <a:spLocks noRot="1" noChangeAspect="1" noMove="1" noResize="1" noEditPoints="1" noAdjustHandles="1" noChangeArrowheads="1" noChangeShapeType="1" noTextEdit="1"/>
              </p:cNvSpPr>
              <p:nvPr/>
            </p:nvSpPr>
            <p:spPr>
              <a:xfrm>
                <a:off x="-2285998" y="20521644"/>
                <a:ext cx="9774512" cy="379656"/>
              </a:xfrm>
              <a:prstGeom prst="rect">
                <a:avLst/>
              </a:prstGeom>
              <a:blipFill>
                <a:blip r:embed="rId30"/>
                <a:stretch>
                  <a:fillRect l="-390" t="-6452" b="-22581"/>
                </a:stretch>
              </a:blipFill>
            </p:spPr>
            <p:txBody>
              <a:bodyPr/>
              <a:lstStyle/>
              <a:p>
                <a:r>
                  <a:rPr lang="en-US">
                    <a:noFill/>
                  </a:rPr>
                  <a:t> </a:t>
                </a:r>
              </a:p>
            </p:txBody>
          </p:sp>
        </mc:Fallback>
      </mc:AlternateContent>
      <p:sp>
        <p:nvSpPr>
          <p:cNvPr id="411" name="TextBox 410">
            <a:extLst>
              <a:ext uri="{FF2B5EF4-FFF2-40B4-BE49-F238E27FC236}">
                <a16:creationId xmlns:a16="http://schemas.microsoft.com/office/drawing/2014/main" id="{1F0F6791-64EB-9A43-B0A6-41458914037A}"/>
              </a:ext>
            </a:extLst>
          </p:cNvPr>
          <p:cNvSpPr txBox="1"/>
          <p:nvPr/>
        </p:nvSpPr>
        <p:spPr>
          <a:xfrm>
            <a:off x="8735659" y="4248701"/>
            <a:ext cx="9956087" cy="422103"/>
          </a:xfrm>
          <a:prstGeom prst="rect">
            <a:avLst/>
          </a:prstGeom>
          <a:noFill/>
        </p:spPr>
        <p:txBody>
          <a:bodyPr wrap="square" rtlCol="0">
            <a:spAutoFit/>
          </a:bodyPr>
          <a:lstStyle>
            <a:defPPr>
              <a:defRPr kern="1200" smtId="4294967295"/>
            </a:defPPr>
          </a:lstStyle>
          <a:p>
            <a:pPr algn="ctr">
              <a:lnSpc>
                <a:spcPts val="2800"/>
              </a:lnSpc>
              <a:spcBef>
                <a:spcPts val="623"/>
              </a:spcBef>
            </a:pPr>
            <a:r>
              <a:rPr lang="en-US" sz="1867" b="1" u="sng">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Exosomes entrapment and characterization</a:t>
            </a:r>
          </a:p>
        </p:txBody>
      </p:sp>
      <p:sp>
        <p:nvSpPr>
          <p:cNvPr id="412" name="TextBox 411">
            <a:extLst>
              <a:ext uri="{FF2B5EF4-FFF2-40B4-BE49-F238E27FC236}">
                <a16:creationId xmlns:a16="http://schemas.microsoft.com/office/drawing/2014/main" id="{8822E20A-C546-C141-BC46-7D4A6CBACCAB}"/>
              </a:ext>
            </a:extLst>
          </p:cNvPr>
          <p:cNvSpPr txBox="1"/>
          <p:nvPr/>
        </p:nvSpPr>
        <p:spPr>
          <a:xfrm>
            <a:off x="8764793" y="10270249"/>
            <a:ext cx="9956087" cy="1140249"/>
          </a:xfrm>
          <a:prstGeom prst="rect">
            <a:avLst/>
          </a:prstGeom>
          <a:noFill/>
        </p:spPr>
        <p:txBody>
          <a:bodyPr wrap="square" rtlCol="0">
            <a:spAutoFit/>
          </a:bodyPr>
          <a:lstStyle>
            <a:defPPr>
              <a:defRPr kern="1200" smtId="4294967295"/>
            </a:defPPr>
          </a:lstStyle>
          <a:p>
            <a:pPr marL="266693" indent="-266693" algn="just">
              <a:lnSpc>
                <a:spcPts val="2800"/>
              </a:lnSpc>
              <a:buFont typeface="Arial" panose="020B0604020202020204" pitchFamily="34" charset="0"/>
              <a:buChar char="•"/>
            </a:pPr>
            <a:r>
              <a:rPr lang="en-GB" sz="1867" dirty="0">
                <a:solidFill>
                  <a:schemeClr val="tx1">
                    <a:lumMod val="65000"/>
                    <a:lumOff val="35000"/>
                  </a:schemeClr>
                </a:solidFill>
                <a:latin typeface="Domine" panose="02040503040403060204" pitchFamily="18" charset="0"/>
              </a:rPr>
              <a:t>The characterization and quantification vesicles verified that exosomes were successfully isolated from biofluids and E-field had minimal impact on exosome morphology and integrity. </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D72C60C-1F1C-4041-8A56-1A008714FBDB}"/>
                  </a:ext>
                </a:extLst>
              </p:cNvPr>
              <p:cNvSpPr/>
              <p:nvPr/>
            </p:nvSpPr>
            <p:spPr>
              <a:xfrm>
                <a:off x="9025002" y="18637245"/>
                <a:ext cx="9711169" cy="781176"/>
              </a:xfrm>
              <a:prstGeom prst="rect">
                <a:avLst/>
              </a:prstGeom>
            </p:spPr>
            <p:txBody>
              <a:bodyPr wrap="square">
                <a:spAutoFit/>
              </a:bodyPr>
              <a:lstStyle/>
              <a:p>
                <a:pPr algn="just">
                  <a:lnSpc>
                    <a:spcPts val="2800"/>
                  </a:lnSpc>
                  <a:spcBef>
                    <a:spcPts val="934"/>
                  </a:spcBef>
                </a:pPr>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in which </a:t>
                </a:r>
                <a14:m>
                  <m:oMath xmlns:m="http://schemas.openxmlformats.org/officeDocument/2006/math">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𝑍</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𝑓</m:t>
                    </m:r>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 </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is defined as the impedance magnitude at frequency </a:t>
                </a:r>
                <a14:m>
                  <m:oMath xmlns:m="http://schemas.openxmlformats.org/officeDocument/2006/math">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𝑓</m:t>
                    </m:r>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 and </a:t>
                </a:r>
                <a14:m>
                  <m:oMath xmlns:m="http://schemas.openxmlformats.org/officeDocument/2006/math">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𝑂</m:t>
                    </m:r>
                    <m:d>
                      <m:dPr>
                        <m:ctrlPr>
                          <a:rPr lang="en-US" sz="1867" i="1">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ctrlPr>
                      </m:dPr>
                      <m:e>
                        <m:r>
                          <a:rPr lang="en-US" sz="1867">
                            <a:solidFill>
                              <a:schemeClr val="tx1">
                                <a:lumMod val="65000"/>
                                <a:lumOff val="35000"/>
                              </a:schemeClr>
                            </a:solidFill>
                            <a:latin typeface="Cambria Math" panose="02040503050406030204" pitchFamily="18" charset="0"/>
                            <a:ea typeface="Open Sans" panose="020B0606030504020204" pitchFamily="34" charset="0"/>
                            <a:cs typeface="Open Sans" panose="020B0606030504020204" pitchFamily="34" charset="0"/>
                          </a:rPr>
                          <m:t>𝑓</m:t>
                        </m:r>
                      </m:e>
                    </m:d>
                  </m:oMath>
                </a14:m>
                <a:r>
                  <a:rPr lang="en-US" sz="1867">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is the resulting opacity magnitude at the corresponding frequency. </a:t>
                </a:r>
              </a:p>
            </p:txBody>
          </p:sp>
        </mc:Choice>
        <mc:Fallback xmlns="">
          <p:sp>
            <p:nvSpPr>
              <p:cNvPr id="20" name="Rectangle 19">
                <a:extLst>
                  <a:ext uri="{FF2B5EF4-FFF2-40B4-BE49-F238E27FC236}">
                    <a16:creationId xmlns:a16="http://schemas.microsoft.com/office/drawing/2014/main" id="{1D72C60C-1F1C-4041-8A56-1A008714FBDB}"/>
                  </a:ext>
                </a:extLst>
              </p:cNvPr>
              <p:cNvSpPr>
                <a:spLocks noRot="1" noChangeAspect="1" noMove="1" noResize="1" noEditPoints="1" noAdjustHandles="1" noChangeArrowheads="1" noChangeShapeType="1" noTextEdit="1"/>
              </p:cNvSpPr>
              <p:nvPr/>
            </p:nvSpPr>
            <p:spPr>
              <a:xfrm>
                <a:off x="9025002" y="18637245"/>
                <a:ext cx="9711169" cy="781176"/>
              </a:xfrm>
              <a:prstGeom prst="rect">
                <a:avLst/>
              </a:prstGeom>
              <a:blipFill>
                <a:blip r:embed="rId31"/>
                <a:stretch>
                  <a:fillRect l="-523" r="-523" b="-111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D258ACE1-6DD4-0648-BD86-BFF344FEE18D}"/>
              </a:ext>
            </a:extLst>
          </p:cNvPr>
          <p:cNvSpPr/>
          <p:nvPr/>
        </p:nvSpPr>
        <p:spPr>
          <a:xfrm>
            <a:off x="9470567" y="11594642"/>
            <a:ext cx="8577931" cy="422103"/>
          </a:xfrm>
          <a:prstGeom prst="rect">
            <a:avLst/>
          </a:prstGeom>
        </p:spPr>
        <p:txBody>
          <a:bodyPr wrap="square">
            <a:spAutoFit/>
          </a:bodyPr>
          <a:lstStyle/>
          <a:p>
            <a:pPr algn="ctr">
              <a:lnSpc>
                <a:spcPts val="2800"/>
              </a:lnSpc>
              <a:spcAft>
                <a:spcPts val="934"/>
              </a:spcAft>
            </a:pPr>
            <a:r>
              <a:rPr lang="en-US" sz="1867" b="1" u="sng">
                <a:solidFill>
                  <a:schemeClr val="tx1">
                    <a:lumMod val="65000"/>
                    <a:lumOff val="35000"/>
                  </a:schemeClr>
                </a:solidFill>
                <a:latin typeface="Domine" panose="02040503040403060204" pitchFamily="18" charset="0"/>
              </a:rPr>
              <a:t>Comparison of particles with different dielectric properties</a:t>
            </a:r>
          </a:p>
        </p:txBody>
      </p:sp>
      <p:pic>
        <p:nvPicPr>
          <p:cNvPr id="18" name="Picture 17">
            <a:extLst>
              <a:ext uri="{FF2B5EF4-FFF2-40B4-BE49-F238E27FC236}">
                <a16:creationId xmlns:a16="http://schemas.microsoft.com/office/drawing/2014/main" id="{419F4CA8-612B-CA49-9888-622DCB330E46}"/>
              </a:ext>
            </a:extLst>
          </p:cNvPr>
          <p:cNvPicPr>
            <a:picLocks noChangeAspect="1"/>
          </p:cNvPicPr>
          <p:nvPr/>
        </p:nvPicPr>
        <p:blipFill>
          <a:blip r:embed="rId32"/>
          <a:stretch>
            <a:fillRect/>
          </a:stretch>
        </p:blipFill>
        <p:spPr>
          <a:xfrm>
            <a:off x="8668791" y="4770498"/>
            <a:ext cx="9910306" cy="5329598"/>
          </a:xfrm>
          <a:prstGeom prst="rect">
            <a:avLst/>
          </a:prstGeom>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943</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Montserrat Extra Bold</vt:lpstr>
      <vt:lpstr>Calibri</vt:lpstr>
      <vt:lpstr>Cambria Math</vt:lpstr>
      <vt:lpstr>Domine</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Zhang, Yuqian (Evelyn), Ph.D.</cp:lastModifiedBy>
  <cp:revision>5</cp:revision>
  <cp:lastPrinted>2023-02-28T05:03:08Z</cp:lastPrinted>
  <dcterms:modified xsi:type="dcterms:W3CDTF">2023-02-28T05:03:20Z</dcterms:modified>
  <cp:category>science research poster</cp:category>
</cp:coreProperties>
</file>